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E27E008-235F-4574-A630-262D93A1755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C4E29B8-379E-470B-8116-19BD3D219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E008-235F-4574-A630-262D93A1755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29B8-379E-470B-8116-19BD3D219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E008-235F-4574-A630-262D93A1755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29B8-379E-470B-8116-19BD3D219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E008-235F-4574-A630-262D93A1755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29B8-379E-470B-8116-19BD3D219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E008-235F-4574-A630-262D93A1755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29B8-379E-470B-8116-19BD3D219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E008-235F-4574-A630-262D93A1755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29B8-379E-470B-8116-19BD3D21949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E008-235F-4574-A630-262D93A1755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29B8-379E-470B-8116-19BD3D21949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E008-235F-4574-A630-262D93A1755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29B8-379E-470B-8116-19BD3D219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E008-235F-4574-A630-262D93A1755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29B8-379E-470B-8116-19BD3D219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E27E008-235F-4574-A630-262D93A1755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C4E29B8-379E-470B-8116-19BD3D219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E27E008-235F-4574-A630-262D93A1755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C4E29B8-379E-470B-8116-19BD3D219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E27E008-235F-4574-A630-262D93A17556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C4E29B8-379E-470B-8116-19BD3D219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6143625" cy="150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0" y="1916832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Vzdělávací materiál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1400" b="1" dirty="0" smtClean="0">
                <a:latin typeface="Arial" pitchFamily="34" charset="0"/>
                <a:cs typeface="Arial" pitchFamily="34" charset="0"/>
              </a:rPr>
              <a:t>vytvořený v projektu OP VK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619672" y="2708920"/>
          <a:ext cx="5829300" cy="1202944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Název školy: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Gymnázium, Zábřeh, náměstí Osvobození 20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projektu: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CZ.1.07/1.5.00/34.0211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Název projektu: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Zlepšení podmínek pro výuku na gymnáziu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a název klíčové aktivity: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Arial"/>
                          <a:ea typeface="Times New Roman"/>
                          <a:cs typeface="Times New Roman"/>
                        </a:rPr>
                        <a:t>III/2 - Inovace a zkvalitnění výuky prostřednictvím </a:t>
                      </a: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ICT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873131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928670"/>
            <a:ext cx="7715200" cy="5197493"/>
          </a:xfrm>
        </p:spPr>
        <p:txBody>
          <a:bodyPr/>
          <a:lstStyle/>
          <a:p>
            <a:r>
              <a:rPr lang="cs-CZ" b="1" dirty="0" smtClean="0"/>
              <a:t>Zdroje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Ze zdrojů autora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346801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206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Anotace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22081437"/>
              </p:ext>
            </p:extLst>
          </p:nvPr>
        </p:nvGraphicFramePr>
        <p:xfrm>
          <a:off x="1691680" y="1340768"/>
          <a:ext cx="5829300" cy="3693668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Název tematické oblasti: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Sociologie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Název učebního materiálu: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Ilegální drogy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VY_32_INOVACE_ZSV0109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Vyučovací předmět: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Základy společenských věd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Ročník: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2. ročník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Autor: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Mgr.</a:t>
                      </a: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Michaela Osladilová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12.2.2013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Datum ověření ve výuce: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25.2.2013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Druh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prezentace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Očekávaný výstup: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Charakterizuje</a:t>
                      </a: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skupinu ilegálních drog, dokáže vyjmenovat jednotlivé druhy a popsat jejich účinek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Metodické poznámky: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Prezentace slouží jako pomůcka k výkladu a k frontálnímu opakování se </a:t>
                      </a: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třídou.</a:t>
                      </a: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88001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Ilegální drogy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Ilegální drogy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Užívání v rozporu se zákonem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Marihuana</a:t>
            </a:r>
          </a:p>
          <a:p>
            <a:r>
              <a:rPr lang="cs-CZ" dirty="0" smtClean="0"/>
              <a:t>Heroin</a:t>
            </a:r>
          </a:p>
          <a:p>
            <a:r>
              <a:rPr lang="cs-CZ" dirty="0" smtClean="0"/>
              <a:t>Pervitin</a:t>
            </a:r>
          </a:p>
          <a:p>
            <a:r>
              <a:rPr lang="cs-CZ" dirty="0" smtClean="0"/>
              <a:t>Extáze</a:t>
            </a:r>
          </a:p>
          <a:p>
            <a:r>
              <a:rPr lang="cs-CZ" dirty="0" smtClean="0"/>
              <a:t>Kokain</a:t>
            </a:r>
          </a:p>
          <a:p>
            <a:r>
              <a:rPr lang="cs-CZ" dirty="0" smtClean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534769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Marihuana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Riziko závislosti i tělesného poškození</a:t>
            </a:r>
          </a:p>
          <a:p>
            <a:endParaRPr lang="cs-CZ" dirty="0" smtClean="0"/>
          </a:p>
          <a:p>
            <a:r>
              <a:rPr lang="cs-CZ" dirty="0" smtClean="0"/>
              <a:t>Vyráběna z konopí</a:t>
            </a:r>
          </a:p>
          <a:p>
            <a:endParaRPr lang="cs-CZ" dirty="0" smtClean="0"/>
          </a:p>
          <a:p>
            <a:r>
              <a:rPr lang="cs-CZ" dirty="0" smtClean="0"/>
              <a:t>Po alkoholu nejrozšířenější droga</a:t>
            </a:r>
          </a:p>
          <a:p>
            <a:endParaRPr lang="cs-CZ" dirty="0" smtClean="0"/>
          </a:p>
          <a:p>
            <a:r>
              <a:rPr lang="cs-CZ" dirty="0" smtClean="0"/>
              <a:t>Obsahuje více rakovinotvorných látek než tabák</a:t>
            </a:r>
          </a:p>
          <a:p>
            <a:endParaRPr lang="cs-CZ" dirty="0" smtClean="0"/>
          </a:p>
          <a:p>
            <a:r>
              <a:rPr lang="cs-CZ" dirty="0" smtClean="0"/>
              <a:t>Má opačnou toleranci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876730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Heroin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Tvrdá droga s největším rizikem tělesné závislosti</a:t>
            </a:r>
          </a:p>
          <a:p>
            <a:endParaRPr lang="cs-CZ" dirty="0" smtClean="0"/>
          </a:p>
          <a:p>
            <a:r>
              <a:rPr lang="cs-CZ" dirty="0" smtClean="0"/>
              <a:t>Těžké abstinenční příznaky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Na heroin </a:t>
            </a:r>
            <a:r>
              <a:rPr lang="cs-CZ" b="1" dirty="0" smtClean="0"/>
              <a:t>roste tolerance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31997980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Pervitin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Světlý, krystalický prášek nebo roztok k injekčnímu užívání</a:t>
            </a:r>
          </a:p>
          <a:p>
            <a:endParaRPr lang="cs-CZ" dirty="0" smtClean="0"/>
          </a:p>
          <a:p>
            <a:r>
              <a:rPr lang="cs-CZ" dirty="0" smtClean="0"/>
              <a:t>Rychlá psychická závislost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Vyvolává závažné duševní onemocnění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051173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Extáze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Stimulační, tvrdá droga</a:t>
            </a:r>
          </a:p>
          <a:p>
            <a:endParaRPr lang="cs-CZ" dirty="0" smtClean="0"/>
          </a:p>
          <a:p>
            <a:r>
              <a:rPr lang="cs-CZ" dirty="0" smtClean="0"/>
              <a:t>Nejčastěji ve formě tablet</a:t>
            </a:r>
          </a:p>
          <a:p>
            <a:endParaRPr lang="cs-CZ" dirty="0" smtClean="0"/>
          </a:p>
          <a:p>
            <a:r>
              <a:rPr lang="cs-CZ" dirty="0" smtClean="0"/>
              <a:t>Rychlá psychická závislost</a:t>
            </a:r>
          </a:p>
          <a:p>
            <a:endParaRPr lang="cs-CZ" dirty="0" smtClean="0"/>
          </a:p>
          <a:p>
            <a:r>
              <a:rPr lang="cs-CZ" dirty="0" smtClean="0"/>
              <a:t>Složením podobná pervitinu</a:t>
            </a:r>
          </a:p>
        </p:txBody>
      </p:sp>
    </p:spTree>
    <p:extLst>
      <p:ext uri="{BB962C8B-B14F-4D97-AF65-F5344CB8AC3E}">
        <p14:creationId xmlns="" xmlns:p14="http://schemas.microsoft.com/office/powerpoint/2010/main" val="39547717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Kokain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Bílá, krystalická látka</a:t>
            </a:r>
          </a:p>
          <a:p>
            <a:endParaRPr lang="cs-CZ" dirty="0" smtClean="0"/>
          </a:p>
          <a:p>
            <a:r>
              <a:rPr lang="cs-CZ" dirty="0" smtClean="0"/>
              <a:t>Získává se z keře koka</a:t>
            </a:r>
          </a:p>
          <a:p>
            <a:endParaRPr lang="cs-CZ" dirty="0" smtClean="0"/>
          </a:p>
          <a:p>
            <a:r>
              <a:rPr lang="cs-CZ" dirty="0" smtClean="0"/>
              <a:t>Působí povzbudivě na centrální nervovou soustavu</a:t>
            </a:r>
          </a:p>
          <a:p>
            <a:endParaRPr lang="cs-CZ" dirty="0" smtClean="0"/>
          </a:p>
          <a:p>
            <a:r>
              <a:rPr lang="cs-CZ" dirty="0"/>
              <a:t>Účinek velmi </a:t>
            </a:r>
            <a:r>
              <a:rPr lang="cs-CZ" dirty="0" smtClean="0"/>
              <a:t>krátkodobý</a:t>
            </a:r>
          </a:p>
          <a:p>
            <a:endParaRPr lang="cs-CZ" dirty="0" smtClean="0"/>
          </a:p>
          <a:p>
            <a:r>
              <a:rPr lang="cs-CZ" dirty="0" smtClean="0"/>
              <a:t>Po odeznění příjemné reakce přichází silné deprese a vyčerpání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15676979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1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4</TotalTime>
  <Words>242</Words>
  <Application>Microsoft Office PowerPoint</Application>
  <PresentationFormat>Předvádění na obrazovce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Motiv1</vt:lpstr>
      <vt:lpstr>Snímek 1</vt:lpstr>
      <vt:lpstr>Snímek 2</vt:lpstr>
      <vt:lpstr>Ilegální drogy</vt:lpstr>
      <vt:lpstr>Ilegální drogy</vt:lpstr>
      <vt:lpstr>Marihuana</vt:lpstr>
      <vt:lpstr>Heroin</vt:lpstr>
      <vt:lpstr>Pervitin</vt:lpstr>
      <vt:lpstr>Extáze</vt:lpstr>
      <vt:lpstr>Kokain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lachi</dc:creator>
  <cp:lastModifiedBy>Paclik</cp:lastModifiedBy>
  <cp:revision>4</cp:revision>
  <dcterms:created xsi:type="dcterms:W3CDTF">2013-02-12T16:27:49Z</dcterms:created>
  <dcterms:modified xsi:type="dcterms:W3CDTF">2013-05-17T06:43:53Z</dcterms:modified>
</cp:coreProperties>
</file>