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960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966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40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017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647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616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384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39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15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080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69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24F2-D381-4700-9497-3BB88BA6B46A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C364-7420-4844-A42E-C781D38BD3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578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0217825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</a:t>
                      </a: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prostřednictvím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ze zdrojů autorky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06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3123084"/>
              </p:ext>
            </p:extLst>
          </p:nvPr>
        </p:nvGraphicFramePr>
        <p:xfrm>
          <a:off x="1691680" y="1340768"/>
          <a:ext cx="5829300" cy="3837305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Religionistika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Mahátma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Gándhí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VY_32_INOVACE_ZSV0517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Základy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 společenských 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1. - 4. ročník čtyřletého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gymnázia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5. - 8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. ročník osmiletého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gymnázia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Hana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Mikušková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12.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3. 2014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28. 4.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Prezentuje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životopis </a:t>
                      </a:r>
                      <a:r>
                        <a:rPr lang="cs-CZ" sz="11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Gándhího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, uvědomuje si jeho regionální i globální význam a jeho zásluhy.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využít při výkladu nového učiva a při frontálním opakování se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třídou.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Mahátma Gándhí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8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/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err="1" smtClean="0">
                <a:solidFill>
                  <a:srgbClr val="FF0000"/>
                </a:solidFill>
              </a:rPr>
              <a:t>Móhamdás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>
                <a:solidFill>
                  <a:srgbClr val="FF0000"/>
                </a:solidFill>
              </a:rPr>
              <a:t>Karamčand Gándhí</a:t>
            </a:r>
            <a:r>
              <a:rPr lang="cs-CZ" sz="4000" dirty="0">
                <a:solidFill>
                  <a:srgbClr val="FF0000"/>
                </a:solidFill>
              </a:rPr>
              <a:t/>
            </a:r>
            <a:br>
              <a:rPr lang="cs-CZ" sz="4000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1869-1948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krajané </a:t>
            </a:r>
            <a:r>
              <a:rPr lang="cs-CZ" dirty="0"/>
              <a:t>ho nazývali </a:t>
            </a:r>
            <a:r>
              <a:rPr lang="cs-CZ" b="1" dirty="0" err="1">
                <a:solidFill>
                  <a:srgbClr val="002060"/>
                </a:solidFill>
              </a:rPr>
              <a:t>Bápú</a:t>
            </a:r>
            <a:r>
              <a:rPr lang="cs-CZ" b="1" dirty="0">
                <a:solidFill>
                  <a:srgbClr val="002060"/>
                </a:solidFill>
              </a:rPr>
              <a:t> = tatíček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nebo </a:t>
            </a:r>
            <a:r>
              <a:rPr lang="cs-CZ" b="1" dirty="0">
                <a:solidFill>
                  <a:srgbClr val="002060"/>
                </a:solidFill>
              </a:rPr>
              <a:t>Mahátma = Velký duch 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nebo</a:t>
            </a:r>
            <a:r>
              <a:rPr lang="cs-CZ" b="1" dirty="0"/>
              <a:t> </a:t>
            </a:r>
            <a:r>
              <a:rPr lang="cs-CZ" b="1" dirty="0">
                <a:solidFill>
                  <a:srgbClr val="002060"/>
                </a:solidFill>
              </a:rPr>
              <a:t>Otec </a:t>
            </a:r>
            <a:r>
              <a:rPr lang="cs-CZ" b="1" dirty="0" smtClean="0">
                <a:solidFill>
                  <a:srgbClr val="002060"/>
                </a:solidFill>
              </a:rPr>
              <a:t>národa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olitický a duchovní vůdce indického národa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46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Zásluhy: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Kritizoval </a:t>
            </a:r>
            <a:r>
              <a:rPr lang="cs-CZ" b="1" dirty="0" smtClean="0">
                <a:solidFill>
                  <a:srgbClr val="7030A0"/>
                </a:solidFill>
              </a:rPr>
              <a:t>kastovnictví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odmítal </a:t>
            </a:r>
            <a:r>
              <a:rPr lang="cs-CZ" b="1" dirty="0">
                <a:solidFill>
                  <a:srgbClr val="7030A0"/>
                </a:solidFill>
              </a:rPr>
              <a:t>diskriminaci </a:t>
            </a:r>
            <a:r>
              <a:rPr lang="cs-CZ" b="1" dirty="0" smtClean="0">
                <a:solidFill>
                  <a:srgbClr val="7030A0"/>
                </a:solidFill>
              </a:rPr>
              <a:t>nedotknutelných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zasloužil se </a:t>
            </a:r>
            <a:r>
              <a:rPr lang="cs-CZ" b="1" dirty="0">
                <a:solidFill>
                  <a:srgbClr val="7030A0"/>
                </a:solidFill>
              </a:rPr>
              <a:t>o indickou </a:t>
            </a:r>
            <a:r>
              <a:rPr lang="cs-CZ" b="1" dirty="0" smtClean="0">
                <a:solidFill>
                  <a:srgbClr val="7030A0"/>
                </a:solidFill>
              </a:rPr>
              <a:t>nezávislost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bojoval </a:t>
            </a:r>
            <a:r>
              <a:rPr lang="cs-CZ" b="1" dirty="0">
                <a:solidFill>
                  <a:srgbClr val="7030A0"/>
                </a:solidFill>
              </a:rPr>
              <a:t>proti rasové segregaci </a:t>
            </a:r>
            <a:r>
              <a:rPr lang="cs-CZ" b="1" dirty="0" smtClean="0">
                <a:solidFill>
                  <a:srgbClr val="7030A0"/>
                </a:solidFill>
              </a:rPr>
              <a:t>Indů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Životopis: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Indie – anglická kolonie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arozen 1969, pocházel z obchodnické kasty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1883: ve 13 letech oženěn s </a:t>
            </a:r>
            <a:r>
              <a:rPr lang="cs-CZ" b="1" dirty="0" err="1" smtClean="0">
                <a:solidFill>
                  <a:srgbClr val="C00000"/>
                </a:solidFill>
              </a:rPr>
              <a:t>Kasturbáí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měli 4 syny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ládí: bouřlivák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tudia práv v Anglii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30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Jižní Afrika: </a:t>
            </a:r>
          </a:p>
          <a:p>
            <a:pPr marL="0" indent="0">
              <a:buNone/>
            </a:pPr>
            <a:r>
              <a:rPr lang="cs-CZ" dirty="0" smtClean="0"/>
              <a:t>právník, zastává se práv indické menšiny, boj proti rasové diskriminaci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f</a:t>
            </a:r>
            <a:r>
              <a:rPr lang="cs-CZ" b="1" dirty="0" smtClean="0">
                <a:solidFill>
                  <a:srgbClr val="7030A0"/>
                </a:solidFill>
              </a:rPr>
              <a:t>army: </a:t>
            </a:r>
            <a:r>
              <a:rPr lang="cs-CZ" dirty="0" smtClean="0"/>
              <a:t>oživení indických řemesel – tkalcovství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olitická strana </a:t>
            </a:r>
            <a:r>
              <a:rPr lang="cs-CZ" b="1" dirty="0" smtClean="0">
                <a:solidFill>
                  <a:srgbClr val="7030A0"/>
                </a:solidFill>
              </a:rPr>
              <a:t>Kongres</a:t>
            </a:r>
            <a:r>
              <a:rPr lang="cs-CZ" dirty="0" smtClean="0"/>
              <a:t>: její politický guru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h</a:t>
            </a:r>
            <a:r>
              <a:rPr lang="cs-CZ" b="1" dirty="0" smtClean="0">
                <a:solidFill>
                  <a:srgbClr val="7030A0"/>
                </a:solidFill>
              </a:rPr>
              <a:t>nutí občanské neposlušnosti</a:t>
            </a:r>
            <a:r>
              <a:rPr lang="cs-CZ" dirty="0" smtClean="0"/>
              <a:t>: zastánce práv nedotknutelných, proti kastovnímu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3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aktivní</a:t>
            </a:r>
            <a:r>
              <a:rPr lang="cs-CZ" dirty="0" smtClean="0"/>
              <a:t>, nenásilný odpor založený na jogínském principu </a:t>
            </a:r>
            <a:r>
              <a:rPr lang="cs-CZ" b="1" dirty="0" smtClean="0">
                <a:solidFill>
                  <a:srgbClr val="7030A0"/>
                </a:solidFill>
              </a:rPr>
              <a:t>AHIMSÁ = nenásilí</a:t>
            </a:r>
          </a:p>
          <a:p>
            <a:pPr marL="0" indent="0"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č</a:t>
            </a:r>
            <a:r>
              <a:rPr lang="cs-CZ" b="1" dirty="0" smtClean="0">
                <a:solidFill>
                  <a:srgbClr val="7030A0"/>
                </a:solidFill>
              </a:rPr>
              <a:t>asově neomezené hladovky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 roce 1930 začíná boj za  nezávislost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1947: vyhlášení svobodné Indie dvou dominií: </a:t>
            </a:r>
            <a:r>
              <a:rPr lang="cs-CZ" dirty="0" smtClean="0"/>
              <a:t>	 Pákistán a Hindustán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ratrovražedná válka mezi muslimy a hinduisty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990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1948: atentát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opel rozprášen do posvátné </a:t>
            </a:r>
            <a:r>
              <a:rPr lang="cs-CZ" b="1" dirty="0" smtClean="0">
                <a:solidFill>
                  <a:srgbClr val="7030A0"/>
                </a:solidFill>
              </a:rPr>
              <a:t>řeky Gangy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Pokračovatel: </a:t>
            </a:r>
            <a:r>
              <a:rPr lang="cs-CZ" b="1" dirty="0" err="1" smtClean="0">
                <a:solidFill>
                  <a:srgbClr val="FF0000"/>
                </a:solidFill>
              </a:rPr>
              <a:t>Džaváharlál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Nehrú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(1889-1964)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olitik, spolupracovník Gándhího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Indický národní kongres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ředseda vlády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inistr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76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299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Snímek 1</vt:lpstr>
      <vt:lpstr>Snímek 2</vt:lpstr>
      <vt:lpstr>Mahátma Gándhí</vt:lpstr>
      <vt:lpstr> Móhamdás Karamčand Gándhí 1869-1948 </vt:lpstr>
      <vt:lpstr>Zásluhy:</vt:lpstr>
      <vt:lpstr>Životopis:</vt:lpstr>
      <vt:lpstr>Snímek 7</vt:lpstr>
      <vt:lpstr>Snímek 8</vt:lpstr>
      <vt:lpstr>Snímek 9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Mahátma Gándhí</dc:title>
  <dc:creator>Mikuskova</dc:creator>
  <cp:lastModifiedBy>Paclik</cp:lastModifiedBy>
  <cp:revision>14</cp:revision>
  <dcterms:created xsi:type="dcterms:W3CDTF">2014-05-26T07:57:32Z</dcterms:created>
  <dcterms:modified xsi:type="dcterms:W3CDTF">2014-07-09T10:41:27Z</dcterms:modified>
</cp:coreProperties>
</file>