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313" r:id="rId5"/>
    <p:sldId id="272" r:id="rId6"/>
    <p:sldId id="350" r:id="rId7"/>
    <p:sldId id="333" r:id="rId8"/>
    <p:sldId id="315" r:id="rId9"/>
    <p:sldId id="342" r:id="rId10"/>
    <p:sldId id="336" r:id="rId11"/>
    <p:sldId id="344" r:id="rId12"/>
    <p:sldId id="337" r:id="rId13"/>
    <p:sldId id="345" r:id="rId14"/>
    <p:sldId id="346" r:id="rId15"/>
    <p:sldId id="347" r:id="rId16"/>
    <p:sldId id="343" r:id="rId17"/>
    <p:sldId id="348" r:id="rId18"/>
    <p:sldId id="34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3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638C-DCC3-41E1-95C3-35CE753C0A6F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092CE-61E9-44D4-A4C0-E38ED3E6416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0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61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02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1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63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76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2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63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40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16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87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87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5B86-2B9A-450A-93F6-867C6F29AF56}" type="datetimeFigureOut">
              <a:rPr lang="cs-CZ" smtClean="0"/>
              <a:pPr/>
              <a:t>19.8.2014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44B2-3B34-428C-A259-7B070427FA6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8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oto.mapy.cz/original?id=36180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oto.mapy.cz/original?id=2889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oto.mapy.cz/original?id=34570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oto.mapy.cz/original?id=20439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oto.mapy.cz/original?id=8857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to.mapy.cz/original?id=39736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oto.mapy.cz/original?id=2474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50924"/>
              </p:ext>
            </p:extLst>
          </p:nvPr>
        </p:nvGraphicFramePr>
        <p:xfrm>
          <a:off x="1704975" y="2348880"/>
          <a:ext cx="5829300" cy="12961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3240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školy: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Gymnázium, Zábřeh, náměstí Osvobození 20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CZ.1.07/1.5.00/34.0212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Zlepšení podmínek pro výuku na gymnáziu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III/2 - Inovace a zkvalitnění výuky prostřednictvím ICT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5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/>
              <a:t>Kraj Vysočina</a:t>
            </a:r>
            <a:endParaRPr lang="cs-CZ" b="1" dirty="0"/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leží uprostřed ČR na rozhraní Čech a Moravy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/>
              <a:t>k</a:t>
            </a:r>
            <a:r>
              <a:rPr lang="cs-CZ" sz="2400" dirty="0" smtClean="0"/>
              <a:t>rajské město </a:t>
            </a:r>
            <a:r>
              <a:rPr lang="cs-CZ" sz="2400" dirty="0"/>
              <a:t>-</a:t>
            </a:r>
            <a:r>
              <a:rPr lang="cs-CZ" sz="2400" dirty="0" smtClean="0"/>
              <a:t> </a:t>
            </a:r>
            <a:r>
              <a:rPr lang="cs-CZ" sz="2400" b="1" dirty="0" smtClean="0"/>
              <a:t> Jihlava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rozloha (km²) - </a:t>
            </a:r>
            <a:r>
              <a:rPr lang="cs-CZ" sz="2400" b="1" dirty="0"/>
              <a:t>6</a:t>
            </a:r>
            <a:r>
              <a:rPr lang="cs-CZ" sz="2400" b="1" dirty="0" smtClean="0"/>
              <a:t> 796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počet obyvatel - </a:t>
            </a:r>
            <a:r>
              <a:rPr lang="cs-CZ" sz="2400" b="1" dirty="0" smtClean="0"/>
              <a:t>511 659</a:t>
            </a:r>
            <a:r>
              <a:rPr lang="cs-CZ" sz="24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/>
              <a:t>h</a:t>
            </a:r>
            <a:r>
              <a:rPr lang="cs-CZ" sz="2400" dirty="0" smtClean="0"/>
              <a:t>ustota </a:t>
            </a:r>
            <a:r>
              <a:rPr lang="cs-CZ" sz="2400" dirty="0"/>
              <a:t>zalidnění </a:t>
            </a:r>
            <a:r>
              <a:rPr lang="cs-CZ" sz="2400" dirty="0" smtClean="0"/>
              <a:t>(obyv</a:t>
            </a:r>
            <a:r>
              <a:rPr lang="cs-CZ" sz="2400" dirty="0"/>
              <a:t>./</a:t>
            </a:r>
            <a:r>
              <a:rPr lang="cs-CZ" sz="2400" dirty="0" smtClean="0"/>
              <a:t>km²) - </a:t>
            </a:r>
            <a:r>
              <a:rPr lang="cs-CZ" sz="2400" b="1" dirty="0" smtClean="0"/>
              <a:t>75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nejvyšší bod - </a:t>
            </a:r>
            <a:r>
              <a:rPr lang="cs-CZ" sz="2400" b="1" dirty="0" smtClean="0"/>
              <a:t>Javořice  837</a:t>
            </a:r>
            <a:r>
              <a:rPr lang="cs-CZ" sz="2400" b="1" dirty="0"/>
              <a:t> m n. m</a:t>
            </a:r>
            <a:r>
              <a:rPr lang="cs-CZ" sz="2400" b="1" dirty="0" smtClean="0"/>
              <a:t>. (Českomoravská vrchovina)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registrační značka - </a:t>
            </a:r>
            <a:r>
              <a:rPr lang="cs-CZ" sz="2400" b="1" dirty="0"/>
              <a:t>J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63093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Obr.4 Vysočina - ráj běžkařů (Zlatá lyže) </a:t>
            </a:r>
            <a:endParaRPr lang="cs-CZ" b="1" dirty="0"/>
          </a:p>
        </p:txBody>
      </p:sp>
      <p:pic>
        <p:nvPicPr>
          <p:cNvPr id="5122" name="Picture 2" descr="Nové Město na Moravě - Ski hote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06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Povrch </a:t>
            </a:r>
            <a:r>
              <a:rPr lang="cs-CZ" sz="2400" dirty="0"/>
              <a:t>-</a:t>
            </a:r>
            <a:r>
              <a:rPr lang="cs-CZ" sz="2400" b="1" dirty="0" smtClean="0"/>
              <a:t> </a:t>
            </a:r>
            <a:r>
              <a:rPr lang="cs-CZ" sz="2400" dirty="0" smtClean="0"/>
              <a:t>Českomoravská vysočina ( Javořice 837m),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 Žďárské vrchy (Devět skal 836 m)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Řeky</a:t>
            </a:r>
            <a:r>
              <a:rPr lang="cs-CZ" sz="2400" dirty="0" smtClean="0"/>
              <a:t> - Sázava, Jihlava, Želivka, Svratka, Dyje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Rybníky</a:t>
            </a:r>
            <a:r>
              <a:rPr lang="cs-CZ" sz="2400" dirty="0" smtClean="0"/>
              <a:t> - Velké Dářko</a:t>
            </a: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Vodní nádrže</a:t>
            </a:r>
            <a:r>
              <a:rPr lang="cs-CZ" sz="2400" dirty="0" smtClean="0"/>
              <a:t> - Dalešice, Mohelno, Vír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/>
              <a:t>o</a:t>
            </a:r>
            <a:r>
              <a:rPr lang="cs-CZ" sz="2400" b="1" dirty="0" smtClean="0"/>
              <a:t>chrana přírody </a:t>
            </a:r>
            <a:r>
              <a:rPr lang="cs-CZ" sz="2400" dirty="0" smtClean="0"/>
              <a:t>-</a:t>
            </a:r>
            <a:r>
              <a:rPr lang="cs-CZ" sz="2400" b="1" dirty="0" smtClean="0"/>
              <a:t>  </a:t>
            </a:r>
            <a:r>
              <a:rPr lang="cs-CZ" sz="2400" dirty="0" smtClean="0"/>
              <a:t>CHKO Žďárské vrchy, CHKO Železné hory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566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Obyvatelstvo</a:t>
            </a:r>
            <a:r>
              <a:rPr lang="cs-CZ" sz="2400" dirty="0" smtClean="0"/>
              <a:t> -  malá zalidněnost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 </a:t>
            </a:r>
            <a:r>
              <a:rPr lang="cs-CZ" sz="2400" b="1" dirty="0" smtClean="0"/>
              <a:t>Města</a:t>
            </a:r>
            <a:r>
              <a:rPr lang="cs-CZ" sz="2400" dirty="0" smtClean="0"/>
              <a:t> </a:t>
            </a:r>
            <a:r>
              <a:rPr lang="cs-CZ" sz="2400" dirty="0"/>
              <a:t>-</a:t>
            </a:r>
            <a:r>
              <a:rPr lang="cs-CZ" sz="2400" dirty="0" smtClean="0"/>
              <a:t> Jihlava, Třebíč, Havlíčkův Brod, Pelhřimov,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Žďár nad Sázavou, Velké Meziříčí, Nové město na Moravě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 </a:t>
            </a:r>
            <a:r>
              <a:rPr lang="cs-CZ" sz="2400" b="1" dirty="0" smtClean="0"/>
              <a:t>Zemědělství </a:t>
            </a:r>
            <a:r>
              <a:rPr lang="cs-CZ" sz="2400" dirty="0"/>
              <a:t> </a:t>
            </a:r>
            <a:r>
              <a:rPr lang="cs-CZ" sz="2400" dirty="0" smtClean="0"/>
              <a:t>-</a:t>
            </a:r>
            <a:r>
              <a:rPr lang="cs-CZ" sz="2400" b="1" dirty="0" smtClean="0"/>
              <a:t> </a:t>
            </a:r>
            <a:r>
              <a:rPr lang="cs-CZ" sz="2400" dirty="0" smtClean="0"/>
              <a:t>pěstování brambor a chov skotu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Průmysl </a:t>
            </a:r>
            <a:r>
              <a:rPr lang="cs-CZ" sz="2400" dirty="0"/>
              <a:t>-</a:t>
            </a:r>
            <a:r>
              <a:rPr lang="cs-CZ" sz="2400" b="1" dirty="0" smtClean="0"/>
              <a:t> </a:t>
            </a:r>
            <a:r>
              <a:rPr lang="cs-CZ" sz="2400" dirty="0"/>
              <a:t>energetický (Dukovany, Dalešice),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strojírenský (Žďár nad Sázavou), elektrotechnický (Jihlava)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potravinářský (Kostelec  u Jihlavy) 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Doprava</a:t>
            </a:r>
            <a:r>
              <a:rPr lang="cs-CZ" sz="2400" dirty="0" smtClean="0"/>
              <a:t> -  silniční  D1 </a:t>
            </a:r>
            <a:r>
              <a:rPr lang="cs-CZ" sz="2400" dirty="0"/>
              <a:t>(Praha </a:t>
            </a:r>
            <a:r>
              <a:rPr lang="cs-CZ" sz="2400" dirty="0" smtClean="0"/>
              <a:t>– Brno) –  modernizace!!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 </a:t>
            </a:r>
            <a:r>
              <a:rPr lang="cs-CZ" sz="2400" dirty="0"/>
              <a:t>železniční </a:t>
            </a:r>
            <a:r>
              <a:rPr lang="cs-CZ" sz="2400" dirty="0" smtClean="0"/>
              <a:t>– návaznost na  3. koridor,  zastaralá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539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Památky UNESCO</a:t>
            </a:r>
            <a:r>
              <a:rPr lang="cs-CZ" sz="2400" dirty="0" smtClean="0"/>
              <a:t> - Třebíč, Žďár nad Sázavou, Telč</a:t>
            </a: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Hrady </a:t>
            </a:r>
            <a:r>
              <a:rPr lang="cs-CZ" sz="2400" dirty="0"/>
              <a:t>-</a:t>
            </a:r>
            <a:r>
              <a:rPr lang="cs-CZ" sz="2400" b="1" dirty="0" smtClean="0"/>
              <a:t> </a:t>
            </a:r>
            <a:r>
              <a:rPr lang="cs-CZ" sz="2400" dirty="0" smtClean="0"/>
              <a:t>Lipnice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Zámky </a:t>
            </a:r>
            <a:r>
              <a:rPr lang="cs-CZ" sz="2400" dirty="0"/>
              <a:t>-</a:t>
            </a:r>
            <a:r>
              <a:rPr lang="cs-CZ" sz="2400" dirty="0" smtClean="0"/>
              <a:t>  Telč, Třebíč, Chotěboř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Zříceniny </a:t>
            </a:r>
            <a:r>
              <a:rPr lang="cs-CZ" sz="2400" dirty="0"/>
              <a:t>-</a:t>
            </a:r>
            <a:r>
              <a:rPr lang="cs-CZ" sz="2400" dirty="0" smtClean="0"/>
              <a:t> Orlík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Přírodní zajímavosti </a:t>
            </a:r>
            <a:r>
              <a:rPr lang="cs-CZ" sz="2400" dirty="0"/>
              <a:t>-</a:t>
            </a:r>
            <a:r>
              <a:rPr lang="cs-CZ" sz="2400" dirty="0" smtClean="0"/>
              <a:t> mozaika lesů polí a rybníků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228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40841" y="6309320"/>
            <a:ext cx="286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Obr.5  Letní krajina Vysočiny  </a:t>
            </a:r>
            <a:endParaRPr lang="cs-CZ" b="1" dirty="0"/>
          </a:p>
        </p:txBody>
      </p:sp>
      <p:pic>
        <p:nvPicPr>
          <p:cNvPr id="4100" name="Picture 4" descr="Krajina Vysočniny - Havlíčkova Borová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16632"/>
            <a:ext cx="903649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90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80605" y="6196662"/>
            <a:ext cx="238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6  Náměstí v Telči</a:t>
            </a:r>
            <a:endParaRPr lang="cs-CZ" b="1" dirty="0"/>
          </a:p>
        </p:txBody>
      </p:sp>
      <p:pic>
        <p:nvPicPr>
          <p:cNvPr id="6146" name="Picture 2" descr="Telč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3" cy="59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2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01770" y="6161333"/>
            <a:ext cx="414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7 Lipnice nad Sázavou a hrad Lipnice</a:t>
            </a:r>
            <a:endParaRPr lang="cs-CZ" b="1" dirty="0"/>
          </a:p>
        </p:txBody>
      </p:sp>
      <p:pic>
        <p:nvPicPr>
          <p:cNvPr id="7174" name="Picture 6" descr="Lipnice nad Sázavo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0" y="129562"/>
            <a:ext cx="8928992" cy="589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7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Zdroje</a:t>
            </a:r>
          </a:p>
          <a:p>
            <a:pPr algn="ctr">
              <a:buNone/>
            </a:pPr>
            <a:endParaRPr lang="cs-CZ" sz="1100" b="1" dirty="0" smtClean="0"/>
          </a:p>
          <a:p>
            <a:pPr marL="0" indent="0">
              <a:buNone/>
            </a:pPr>
            <a:r>
              <a:rPr lang="cs-CZ" sz="1400" b="1" dirty="0" smtClean="0"/>
              <a:t>Obr. 01 – 07 </a:t>
            </a:r>
            <a:r>
              <a:rPr lang="cs-CZ" sz="1400" dirty="0" smtClean="0"/>
              <a:t>Foto z archivu autora</a:t>
            </a:r>
          </a:p>
        </p:txBody>
      </p:sp>
    </p:spTree>
    <p:extLst>
      <p:ext uri="{BB962C8B-B14F-4D97-AF65-F5344CB8AC3E}">
        <p14:creationId xmlns:p14="http://schemas.microsoft.com/office/powerpoint/2010/main" val="7209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971367"/>
              </p:ext>
            </p:extLst>
          </p:nvPr>
        </p:nvGraphicFramePr>
        <p:xfrm>
          <a:off x="1619672" y="1556792"/>
          <a:ext cx="5829300" cy="345225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Česká republika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ČR – Pardubický  kraj a Kraj Vysočina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VY_32_INOVACE_Z0218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Zeměpis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ročník čtyřletého a 6. ročník osmiletého gymnázia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Mgr. Zdeněk Zimmermann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19. 5. 2014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12. 6. 2014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2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Objasní  problematiku krajů v ČR. Pojmenuje a vyhledá, zajímavosti v Pardubickém kraji a v Kraji Vysočina.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Práce s mapou.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6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29614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Česká republika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Pardubický  kraj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leží na severovýchodě Čech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krajské město - </a:t>
            </a:r>
            <a:r>
              <a:rPr lang="cs-CZ" sz="2400" b="1" dirty="0" smtClean="0">
                <a:solidFill>
                  <a:schemeClr val="tx1"/>
                </a:solidFill>
              </a:rPr>
              <a:t>Pardubice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rozloha (km²) -  </a:t>
            </a:r>
            <a:r>
              <a:rPr lang="cs-CZ" sz="2400" b="1" dirty="0" smtClean="0">
                <a:solidFill>
                  <a:schemeClr val="tx1"/>
                </a:solidFill>
              </a:rPr>
              <a:t>4 519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počet obyvatel -  </a:t>
            </a:r>
            <a:r>
              <a:rPr lang="cs-CZ" sz="2400" b="1" dirty="0" smtClean="0">
                <a:solidFill>
                  <a:schemeClr val="tx1"/>
                </a:solidFill>
              </a:rPr>
              <a:t>516 476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hustota zalidnění obyv./km²) - </a:t>
            </a:r>
            <a:r>
              <a:rPr lang="cs-CZ" sz="2400" b="1" dirty="0" smtClean="0">
                <a:solidFill>
                  <a:schemeClr val="tx1"/>
                </a:solidFill>
              </a:rPr>
              <a:t>114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nejvyšší </a:t>
            </a:r>
            <a:r>
              <a:rPr lang="cs-CZ" sz="2400" smtClean="0">
                <a:solidFill>
                  <a:schemeClr val="tx1"/>
                </a:solidFill>
              </a:rPr>
              <a:t>bod - </a:t>
            </a:r>
            <a:r>
              <a:rPr lang="cs-CZ" sz="2400" b="1" dirty="0" smtClean="0">
                <a:solidFill>
                  <a:schemeClr val="tx1"/>
                </a:solidFill>
              </a:rPr>
              <a:t>Králický Sněžník  1 423 m</a:t>
            </a:r>
            <a:r>
              <a:rPr lang="cs-CZ" sz="2400" b="1" dirty="0">
                <a:solidFill>
                  <a:schemeClr val="tx1"/>
                </a:solidFill>
              </a:rPr>
              <a:t> n. m</a:t>
            </a:r>
            <a:r>
              <a:rPr lang="cs-CZ" sz="2400" b="1" dirty="0" smtClean="0">
                <a:solidFill>
                  <a:schemeClr val="tx1"/>
                </a:solidFill>
              </a:rPr>
              <a:t>. (Králický Sněžník)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r</a:t>
            </a:r>
            <a:r>
              <a:rPr lang="cs-CZ" sz="2400" dirty="0" smtClean="0">
                <a:solidFill>
                  <a:schemeClr val="tx1"/>
                </a:solidFill>
              </a:rPr>
              <a:t>egistrační značka - </a:t>
            </a:r>
            <a:r>
              <a:rPr lang="cs-CZ" sz="2400" b="1" dirty="0">
                <a:solidFill>
                  <a:schemeClr val="tx1"/>
                </a:solidFill>
              </a:rPr>
              <a:t>E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xQTEhUUExQVFhUWFxUXFhgYFxgXFhcXFRUWFhQXFRUYHSggGBolHBQVITIhJSkrLi4uFx8zODMsNygtLisBCgoKDg0OGhAQGzQkHyQsLDQsLDQvLCwsLCwsLCwsLCwsLCwsLCwsLCwsLCwsLC0sLCwsLCwsLCwsLCwsLCwsLP/AABEIAK4A6AMBIgACEQEDEQH/xAAcAAABBQEBAQAAAAAAAAAAAAADAQIEBQYABwj/xAA8EAABAwIEAwYEBQMEAQUAAAABAAIRAyEEEjFBBVFhBhMicYGRMqGxwQcUQtHwFVLhFjNTciNigqKy4v/EABoBAAMBAQEBAAAAAAAAAAAAAAECAwAEBQb/xAAqEQACAgEDBAIBAwUAAAAAAAAAAQIRAxIhMQQTQVEUIjIFYaEjQnGBkf/aAAwDAQACEQMRAD8A8qFOUppJGOR2L6VI4UwDaaIGI+VJCajWDDEuRGAXZUTWDaxKWI+VdlWBbAFicKaLCdCNGsYwIzGA738kKEWkwkoNGsP/AE994GnWEzD4Qk2GaNYEi3VTWW1PzlHw+MY1haAZ9hPQJG2MBrxAtBj+Soh6I4k66prqJWo12DnXRMZWhGNGyHVYBotSNYZj5CJTImSJPyUejKmhkgIMKYfw6wP50QK+Ia02HtZK54aOqrataSlSsNjMXjnH4RAKhPk6yVKa2UbuFXZCkKnTSnDkKwFIBCrFCzECo2FEqqZVao1RqegWRHpU91NIhQyYYNR6YQ2FSKa1ErOKbKPlCTu0TWMaiMauywuRo1hAxJlSgp0rUaxuVLCcAlAWMJklPaxWPZ/hbsTXZRbALjc8mi7j5wvY6HYnCZS0YdkZcswS/e5frN9Vz5uojiaTKQg5bniAZ0RsLRlwGVzidGtBJPQAL0Oj+F9TMZrNyQcpLCHkwYDhMRpJ9gFtezfZGjhG+C9QtAqP/ugk6fpEkqOTrsUVtuPHC3yeJ/8Aj5EEWM2M7gjZCqPC9a7XdhW4h4qMd3byRndd2ZoEWZIGaN+irB+FTHGW4t4bGhpNLp3vmA9IQj1mKrbozxSXB5g88kJ1Jbnj34c4igM9E9+wATDctTrFOTO28rHOdFiCCDBG4I1BGx6Lpx5IzVwdk3FrkigQkL094TG01SgDc6RtKVIFLokL40WNYrKACcHBR8xK5xW0msfWq8lFqOTymEIqJrA1FGe1S3NXHDkiYMIikAtXKQ6muWo1jKaKua1PyLCjcye1y7KnZU1GOCeAkDURoWo1iBqdlRqFEuIa0S42A5qW/hVRoJcxwgAmxOsxMaaINpchVsgNpzsT0AJ+itX9nsS2mKhw9UMN5ykn1aPEPa69F7D9lnUmBz2tzOhxF5MXAOkEclu8C+xkeIekledm69RlUVZ0Rw2rZ5H+F9EDGOzEBzaToESZJF5HwkddZ6L2bC1bXVccucuyNDjGYgCTGkndI7GwvP6jL3ZaqLQjpVFpUqBMFcAqmq46Sgfm+qjpHL+pWnROoCCI9VSU8YpdPG7ys4gJ+JxQggg6/wAKwHa3s5TxMvYQ2qAYdEB0Xh/Pz1C1lXFzuoOKxDQCTchUxScHaNJWtzxFwSFafjeConNVa5uZxdLS79RN9NFmKi96E1NWcbVAqhQYRcpXFkqglgQ1KGowpolSgW/EI5dfJawEQtRsIGBwNQFzRsN+hOykYPBOq1G02CXPMCTA9TsFsuzv4cuqHNiX5GD9DCC8nk50eCOkqeXNjgvsxoxb4MvTxtFoI7oCb2MjyJMED1UTFY/9LA2LEQBpEEDc+i9x4Z2PwdGMtGnPNwzuMaSXSr59BkQI6QB7aaLz310E9ot/7LrE/Z8uVBJ/n7Ll73xzsDha9dtZzSD+trTAqcs/7i53XKy/UMdLZi9iR8/BFaEjWorQvRo5bGhqcG9EUMT200aCBDU9rFNwOAfVqNp02lz3mGgb8/IDc7LY4/8ADeqyhnbVa+taabR4RJg+Mm5HkJUsmbHjaUnVjRhKS2Mt2da4VgGND3mzQbX/AIF6twzhtSgHd54y50yAQ3SAADPul4R2ew9AhzGCQ0NzbkDczuZ1WiqYkBsfX7LyOq6nuS+vB14selbkFuNIS/nVCxT5mFX1K5G65KKsu6uIG1lBq11V1MYUxlf1RSoFljnlKQoJrxZI3EXRNZZCy51fZQTiJSsdfRajWS2VCSsn2yxLhVyl7WtDTETJ0zZttdIV3juNUKOr5dyaJIMdNNVjOIcbFXNmosOYRmJOYR8JBG4v7rs6XDLVqrYlkmqqymqm5EzCASnuCavWo5LOXFGwmFdUeGNFz9hJ+S9J4P2Oo06Y7xrXv1cXCb8gOQUc2eGLkeEHPg8zNB0A5HQZI8Ji2t4UnAYLvalOkH/GQJgnLztuYEwvR8SKdJhaPCBMTcR06X2TuzOBw2d1ZrWue06kEAZhYtB00N1zvrPq3RTtbpWJ2c/D2lSrGrWd3rG5XUWkRcXzVALEi0DS0rWuLZ8IIHVR/wA/Ayo2DqA6heXkyTm7kzpjFR4C9+nd5F0hcJtEJr8VspBFrYiRdcojjfzXI0aj53a1FbTRKdKVbcM4M+rUFMA6SSbNA5klfTuSitzy1vwROHcPfWqNpUm5nusBp6k7Dqtq38Mq3dlzqrA/YQSyI3NiTMaBa7s7w+lQpBlMCQLugZnGPiJ81O76xzEk+f0XlZuvm5f09kdkMCrch9nezlHCTkkvsHPcQXGBBgx4QZJgK9p0Q+Z9Oipa2LvYp1HiUbrz5uU3qb3LpJbIu8PwoA3Mj5quxVEZvC4xGkXmeZT6fGDsR63UXF4ou1I85SK73DYPG02t0VNiHNT8bX6qorPvYqsUBhquJHRCZWlBbh3u0afZW3C+APfGxnSPmjsjICKZci0cC4nRaalwVrPiIHLSTCnUKtGctpNkjn6NRkBg3B0QT0hSKvBKlSk8BxpuixAkz9luBhWagQZn1K4UG3+aCzU7QdJ4jX7I4poP/jJA5EHntKpO7X0ScK0qk4pwXDNH+xSLid2DnMmIXfj/AFJ/3o55dP6Z41w/g1WuT3bMwb8R0aOhJ3Ow3QMZwurT/wBxjmzz39QvXmYUMzZGhubxOytiSdzG6icW4cyrTLIudyJg725Ki/UG58bA+Pt+55x2WtiqZiYJ+hH3XqjDmEggje8j5LIHsfTay9R5fOohojduX7yr7B1gxoYBAAgBS6yccjUosbCnBUxvHezjcTldmcxzQYIgiDzBWd4X2XxVF4e2oxp0Il12+0LcUMR4enNRKuOFwDp81GHUZIx0+Cjxxbsdpqk/OAbqsxuL5FVT8Uk0WFujWU+IDmn/AJ9qxwxhRaeL6ods2o1TsWCbLlQUsQuW0G1Hn1LCibOkCJtHmt7w3AtOWocx3F4GmkDUeaxuEwrDq7fUbea2OD4hRAANaPUfZep1bk0tJx4KXJbNxuQlKzHhQmVKLjIqA6akKViarS2GmPL/AAF5jjXKOtP0IcY3dAqGdCkocMqEZgD57FLh8I8/5WpBCUKJOroU1uHbF3E+tkzC4DVz7AE2m59UyvVa2AB7pQnUqFB5IkGOsqQOHsafC0HzUGrjBMgNAHIQOvmUP+qWsfms0zIuxY6gQjOx7W6WnVZetxJyiHFEmSUNF8ms0ON4kDuSgYHFeKTPNUnfI1LFxujppGN0zjPh/wAXQMBjLuJ1MRKyzOJKVT4nySaA2bxtYRqoeIxLCbgFZlvGzELmY0O3S6GGzQ1cW0iICBhqDTOgHnfzCpTWHNSKOLhHSCyyxfDaeU3Mx7qFhMKxpv4uQKI/FCD4yqqtWGx+aKTMyx4jiWinAAAWVxVUk2BV1Rol97QNzv8Ay6R1YN/SCPJUhsK9ylwocwkubqLlwn2vZVdSlfdXmPrtjxEAbz9lmsU0jxMf4I5gkR5c114Ya/2JSlpCVHsbdx/z0CfhsYxwmw/wqdwFzcnzlCLf4F1rpY1uQeZ2ad9QNElw+/suWf8Azj4i3LQkrki6X2wvM/ABlNFbTRW01KwtJpPjJA6BdrlRyLfYDhMK55hoJ8hJ9F6Bw/ANptyttynrrJKpOF90weGpB3ke2ynve8/DUafkvK6rK5ulsjvwxUVfktWYl4tqE4PbqGgE6/uqEYqq03c0+sI4xxJywC7kL/RcnbZfUidVeDaTCjVMj5DI85nT6Jz+HuePE7J5WPW5Q6XCg0ZWyI0Mx6opRrnczbIOIwjosR73VRXw1QbH0WjqYG/xqqbSd3gbU+G/wmLDcqkI35Ek68EPCYGu+cjHGNYCR+AxEx3bp8oW7wL6VOmG0iGgdZN+Z1KqOJV3E5i5p6BT1u+B6KM8JqgAutz3InouZgnXnb6Kd/VYtdEp8XYfij1CP29A2G8P4Q6ofDoNzorjAdmS4+OQNuRhR6PHGNHhLR0myfT7T9bKb1sbYs28Hw7QTdxtvA+Wqg8UqtytDABAiwA91GqcWz2BTHNbGYuBPLZBRa5NsRu8I1lWLKPgnKSTpBj6pmHxwHI+an1+JtLfFEpnfoCSBPwbdyR6qJWw2UHI3Mdsx/YIn5qbIzKTnQJibX+q1tch2KjCPxTnZAxo5uJ8IH3XVMPXNTKcgG7g4mL7A3JV67ChnwvnrGqhYnFtYbkT8/NVWS39YoRxpbsg1uyzHwTVqzPinKZ5kCLfNWfDOB4egPhFTU5ngE+VgqyrxxkQBfmqurxqpPhdbqLKyx9RkVN7E3PFF2aviOGw1ZuQ02gRaBBHKHBYLj/DRSqQy7XCRvobolXGVHSC43UaqS7W/KV19Pgnie8tvRDJljJbLckYLEspsBytziQHEXvouUIsXKrwxbtiLNJKkSBTT201JDURrVtRAjNYQjOrvRBTS90Urp8jqTrYAczviJ6dFNwWJ7s8jzhC7krjRKWSjJUNGbTsuaHEhu4IhxwPIn6Kh7lOYwjRcr6WPhll1L8ota2NPI/zyVZi8W4mIy3lcC7mVzS4dU+PEoP2CWbUQCySiUqbviGg3UtxMaD2Q3NKu22qZK0h/wCYZF2yef7Qo57vkR6okGI21Te7SLDAfvyHCtTbYNaesfuhPcCeXknCmlbTW7EDfIkNY8jT5qVQxQHxnN029EJtIb2UkMpxvPOEsowW1DRlJ72TGcUa4BgpibDZWTMO4AS2DqJ/ZU7HU2GWAk9fsjVOKVD9lzzxNv6LYtHKl+TLI4jILCDuYn6qK7i7G2MlVLnOOpJ9ULu00elV/Zgl1HpFlU4wDsbqmquJJgn1iUfIkFJdMMcIcEJ5ZS5IndrjSUzukopKuomR8Nhc7g0AlziAOQ6+S1lDsXSH+5We7/qGtA6GQSSqPDYk0yS1oBO8kR5I39ZrcwPf7lcuZ5pOobIvj7a/LcF2m4I2i8dzLmEc5II1HkkSv4jUdqRPl++iRNDJljFJ7mlHHJ2jmYdEbhx0R9f0j0RadTKZDR6mVF5GBQixlPhjyJDSRzhEfwuoBJbYa3BjzCkVOKVTyjkh/nHbx7qXcyFNGP2RBhynDDlSc6I57eRR7kvRtEfZD/LJfygRpSGojqkwVBARgkVnDSdk5tVSPzxiI9UrnkXAyjjfJH/pJ/hQX4BTPzzo/wAJgxJNjp5ILJk8hcMZB/JckhwStqGLY20H2v7lR8VUDj4QR5pllm2K8cEitOFSDDKaCjMeNwqd2SEWOPsrRh08YT+FWuHfmMNZOmug8yTZLiarJgMg6G4Ity5KbzzukiixQSuyr7gjb5JzMGTsB8laUaTXC+UHYucQCOVipFejSIBbVY0kfDAP3mUkuofAyworaOCdpmH1UxnAMwBzfJc+jDfjdp/bb5oT3PZYPzX2NvmEncm+GUcIrlAMdwruzBkk6aBQXYchWZq1HRJnWCSAiGtVI2j0+qrHLNcslLHB8JlL3acMPI28t/ZTjQOp95+il4VpbJYac9Z+RhNPPSEjhvwVLuG1IzZHR5KM/Dkagjz5K7qY+t09tI9dFDr13vgEzGkCPojHNN80CWOC9hcOMKGibu3Jm/kNlyguZ7rkui99TD3K20omDDp3c9R7oDavMp/e9VO5DaIBTR8kndJgqJTURtg7cAop+STu0wVyERlbn90NTQe3ETIu7tL3nUpc6HcZniXsQU+Sd+Xd/aUhxTogaeyYa53v53W1SN24ewwwbtxHmR+6Y+lG49ExmJdsuNQoap+RtGMc2nMQQfSI9SEpo+Xuh5ilzFHUzPHEU0jsnClzc0eZTc5XGseaGqRlCK9he6aP12/9MnbUhM7kjYx5JhclzIJtDOMWL3VpNvRBFNs9Og+yIXGIlClFSYuleA7qW4cIPkD7JpZHL5Kt4txRtBgcRmLnBjGggFzjtJ0gAnna0myox2k76qaIq5C2S7uhmMN+IudeAJFhe4tqpzyrGtyixqbNc9oFyWx1c0fUqFX4nRZq8TrDZcYGtmi6x+NrNOWoKpq1APBLHPfycKYIMwY1BHOFArsqktLczBrme5jTmgC7Dca7N9BvD5npFl08Vyza4ntDTGjaz4H6WEabDMQSj8N4tSrB3d5w5kZ2vGUtmYB2vlOnJeb08ZVNV1B9ZjHZZhrXZibyxpDAA7LcOAO+6AMZVpF+R1em+WtkF73VGgkgzoYBOw180F1TupfwU7MXsv8Ap653o/tHoXJhLY0j3WIwHayswTXY2oLHNThtQNi5LAYdFrCN9VdntFQIkOsbgwdF14pRyfgcuSLi9y3c4bAfv5yuWbr9rcO39Tj1AMfS/oFyfUl5/kDxS8xMg3tviv8AkHpSp/sif6zxO9UR/wBGfTLKxxaQJtY67xyTO+mwtv191G2+GNSNuO2+Jm1Rp86VMfaUel2zxMjxs9aTY9xp6rCMqnZWWDA0vMH5JZSa8mpG2H4gvbZ1BpPMFzR7XUil+IE3NFs8s5+7VgaxIGtpBAgbrsAzPqTr/Nlu46NR6NS7etOtFw/9wI+ifU7d0wP9t3uPqsE/FeFpaLbbH1hMxGMEw9gI6OI1SLJKzUjfDt1TP6CPM/siHtqzkPmvP6dFrhDS4biQ0xB9ER2GcCCXAh1tBPtCPfBSNz/rVuwb7P8AVPf2sPJnPUfchefsyOABBDriRBGvI+Sltwds4dYDSITfIrlB0o1/+sgNX0gJ/uZP/wB0J3bpv/Iz0yk+0rKswFGqTNMTzBLZI55Sh/0akLFt/wDs5w+oVfk4fKF0mqZ25Z/y/wDw/wDygP7dCf8Ac9mmfSypP6UIhmUTGoJ89zKq+JsqUoJbTO9rHyjKqR6jE+EbQzYYXtW+q7LTdUc7kGnn5QPVTmcQxLjAuYkjvBI1iQHdFgMFjQ4SGBoBBOUnxWgSZkwTOyt8Jj+7rSJguIygQ0h8xmEm4LDMayAoZepknUEhowXk1AqYlxizfN8bwbwf8pzg1ol9TNqQS+GiBJ0IzAc/pCx1Tjz8zy4uM97N7ks7uJJmIExlywSTuq+hjAH98AW5w9jhZwgtyWzafC2+tjJMqDz5pLmv8D6I+j0Br3PHiIDDH6Wlh8UAGb2gbbrJ8ao0adUOpnuanizgDMHBxAdLXEtnw2yiNJULC8WcyiKVMA5yXAvmGlgaSQ0G5mIvFlTUOIZiyM2YloJcZByyZPnuIXO4S33KxatG0wWMa0ANhocAXOgnNPxzlMjxXnr7RqvGqTcwpuNR05mtb1IJMuEN+tz0WSr8WcQKbS4NgiYGa0wJ5dEylRgHKYhwvvvHzQjhr8jN7mkp1aGTNTDnVS6XjMW1ABYhpcbCTpup1Ou9rQ9jnlj4cJB8XUTo6xtrbyWIbWLXOvJaAdv0G8GORPutTw7BVXUWPdWc2j4hTpNuADBLXGBZPL6oopeiXi+IgMzOBbmhpOXxAmYyi97baT5JGYoRNNkNmzryc5l8tiNjd156ay24u4ygTczA+33UVmFBcdQJtBNtdLhJVIq5eSDi3hrjINRpJDiGNhwggloFiRaR1XKVUw5IABkciSNLzIuT+y5NFxom5NM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5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55272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290" name="AutoShape 2" descr="data:image/jpeg;base64,/9j/4AAQSkZJRgABAQAAAQABAAD/2wCEAAkGBxQTEhUUExQWFRUXGBgaFxgYGBgcGBwdHBocHxwfGhsaHCogHhwlHRcaIjEkJSkrLi4uHB8zODMsNygtLiwBCgoKDg0OGxAQGy8kICQsLCwsLCwsLCwsLCwsLCwsLCwsLCwsLCwsLCwsLCwsLCwsLCwsLCwsLCwsLCwsLCwsLP/AABEIAOAA4QMBEQACEQEDEQH/xAAcAAACAwEBAQEAAAAAAAAAAAAABQQGBwMCAQj/xABLEAACAQMBBAcFAwkFBwIHAAABAgMABBEhBQYSMRNBUWFxgZEHIjKhsRSCwSMzQlJicpKy0SRDosLhFRZTY3OT8TTwVGR0g6Oz0v/EABsBAAEFAQEAAAAAAAAAAAAAAAACAwQFBgEH/8QAPREAAQMCBAMFBQcDBQADAQAAAQACAwQRBRIhMRNBUSJhcYGRBjKhscEUIzNCUtHwFYLhJDRDYvElcqIW/9oADAMBAAIRAxEAPwDcaEIoQihCKEIoQihC+UIXOedUHE7BR2kgD50JTWOcbNCr20N+rOPOJDIR1Rji+ei/Okl4U+LCqmT8tvFV+99p4/uoD4yNj5Ln60gyKxjwA/8AI/0SS59oV43Ixp+6n/8ARNJ4hU2PBaZu9ylc+9F4/wAVxJ5Hh/lArmcqU3DqZuzAoMm0Zm+KWQ+Lt/WuZinxTxN2aPRR3cnUknx1ridAA2XwHHLShdtddkvJBykceDsPxrtym3Qxu3AKmQ7w3SfDcSj7xP1ruYpl1DTu3YEztN/L1Ociv++i/wCXFd4jlFfg9K7YEead2XtOcfnYFPejEfJs/WlCVQZMAH5H+qsOz9/7OT4maI9ki6eq5FLDwVXTYRUx7C/grJbXSSDiR1cdqkEfKlKucxzDZwsu1CSvtCEUIRQhFCEUIRQhFCEUIRQhFCEUIXl5AASSABzJ5ULoBJsFVtrb/WsOQrGZuyPBXzYnHpmkl4Cs6fCKiXUiw7/2VM2p7Q7qTIj4YV/ZHE38TD6CmjIVcwYLAzV/aVXu7uSU5kdnPaxJ+tJJJVrHCyMWY0BSbLYlxL+bgkbv4SB6nSgNJTUlbBH7zwmj7i3oQv0Q0GeEMpb0pXDcooxelLstz420VcIpCswQRcK97l7pwTW/TXOffcrH7xXTl5ktmnWMBGqz+JYjNFPw4uQ15qp7e2W1tO8Lfon3T2qfhPp88024WKt6SoFRCJB5pfXFKV0g2VD/ALGecxr0obR/0vzoX6GnLDJdUD6mX+oiMHs9PJcth7DhfZtxcSJmRC/A3EwwAq40BwfeJ50Boy3KcqqyZla2Jh0NrhQtyNgrdzOknEEVCSVODnIA/H0pLG3KfxOsdTRhzdyVD3p2P9kuHiySoAZGOMlT240zkEeVDm2Nk/Q1QqYQ86HnZetv7vSWgjMjIekGVAJyMYzkEd/aaHNsFykrmVJcGg6JQVOAcaHkeo+FJspgcL2XS2uHjbijZkbtUkH5UApL4mPFngFWrZPtCuosCThmX9rRvJgPqKcEh5qpqMFhfqzs/JXjY2+9rPgF+ic/oyYGvc3I04HgqjqcLqIdbXHUKyg0pVyKEL7QhFCEUIRQhFCEUIXO4nVFLuQqqCWJOAAOZNCU1pc4NaNSqLt32kRrlbZOkP67ZCeQ5n5U26S2yu6bBJHdqU27uaoO1duXFwfy0rMP1eSjwUaeutNlxKv4KKGD3G+fNfdibElunKQhSQMniYAAfX0rjRddqquOmaDJzUvdXYRubsQuCFXiMvUQFOCM9RJwPWlNbc2KZr6zg0/Ebudlz3sMIuGjt0CRx+4MaliPiJJ1OumvZXHWvou4eJTDnlNydfAK+bPmnutlR/ZnKTJhCeLGeE4IJ6srg06NWqglbFT1x4ou06+qN2tj3FoZLi4naUcBBjjLyknPPxHcOuhoI3XK2ohqMscTMuu50Wa38vTTyMq4MkjEL1gsxwD360ydXLTwt4UIBN7DfyWo7d2Cxtba3jmjh6HgYsxwSVGhH3snxp8g2AWVp6ocaSRzS7Nfbv8A8KJvzsoXNqs8bJJLCMOYzkMMDiGnZ8QFceLhPYZUmnmyOBAd1VK/3YlNoLpSHUn4VDFhrg5wOo01k0urv+oxio4LhY9TsrPcxmPYQVwVLMNDodZc8j3DNL2YqthEmKXbr/4vlp7mwZO1ifnKB9K7+Rdku7FR3fsuW456CwvLnkdVU/urpj7z1xmjbpWKffVccP8ANT/hMNo2X+0oLO4UZcOqTD9nOH9GGfAmlEZrFRopfsMssTtiDb6JD7ULvjvOAa9GijA7T73rgj5UiQ6qxwWPJTl55lXe12Ii2P2I46QwsSOviPNvJiKcy6WVG+qear7QNr/weiz3cvd1buSQSkrHGhLEaEMTpzHcx8qaY260WI1xgY0x6k/JV+cKGYISVyeEnmRnQnHdSCrFhJYCd022FsZZQ0s5eOBQcusbNxEcwCFIHnSmtvqoVXWGMhkQBceV12sN55rVyLeVnhB0WVRgjwyeHyIruexSJcOjqG3kaA7uV/3e38gnwsn5GQ6YY+4T+y34HFONeCqCqwiaHVvaHdv5hW0GlqqX2hCKEIoQihCKELP/AGqbZ4UW2U6v70n7o5DzOv3abkdpZX2CUuZ5mcNtvFZlTK1CKEJtuttY21zHL+jnhf8AdOM+nPypTDYqHX03HgLee48QtR2hJb2HTXZBPTsgIXGTp+jry5sf/FPGw1WVibPV5YB+W6qm0tzorlDcbPkDA6mMnr7ATqp7mpBYDqFbQYnJTu4NUNuf83Hguns8m6P7VaXH5PK8WH93GhV+fcVoj00KTizRIWTRa8tNfBVnY+3ZrKVujfjUMQyk5RwDjI7M9o+dIDi0qzmooqqIZhY28wmu1t5bR54rlLZhKhDMCyhGIHXgHUHXOBnHoovF72USCgqWxOhc8ZT6hI949sNdzGZlC+6FCg5AA78dpJ86Q51yrCjpBSx5Ab966bB3imtOMRcOHxkMMjTrxka11riEmroYqkgvuLcwvuyd57i24hC4VWJJThBQE9gOo8jQHEbJM+HwT2zjUc+fmue2t4Z7rHTPkDkoACjvwOvvNBcTul01FDT/AIY1XR94pTaC0wnRggggHi+Li557aM5tZJFDGKjj3N19G8L/AGP7GEUITksM8R97i16udGewsufYW/aftF9eia7ib1JadIkoYxsQw4RnDcjpnkQB6V1jgFFxTDn1Ba6PcaFc9kOl3tTpHYBDIZPeIGQvwDXr0XTsBoHacuztfTUGRo1tbTv3TeDeLi2zxZ/JnMA7Mf6yD6UrN21DdQ5cO2197+eSabyxLYWdzwH37mVsdo4+foobzNKdoFFoi6rqIw7Zg+Sq26m6XTL9ouT0dsoLHOhcDn4L3+lIay+pVrX4lwzwodXH4K57O24lxbXfQoEhhRlj0xkBCScdQ5af1wHA64NlSy0r4Zo+IbucQT6rIBUe62QRQhXX2ebySJOkEjkxP7qhj8LdWCeo8seFORu5FUeLUDDEZWDUb94WsZp5ZVFCEUIRQhc55QqlmOAoJJ7AOdC61pcQBusF25tI3E8kxz77aA9SjRR6AVGcblb2kgEELY+igVxSEUIRQu9yts+8kUuzRbzcRmQ4jIGnu/CST3HhNOZhlsVStoJY6zix+6d/qq7s/aUsDcUMjRkjBIPPxB0PnSGkjZWc0EUwtILqXDsy7u24hHLKT+m2cfxNpjurtiUw6opaZuW4HgnEe4cijNxPDAO9uI+mQM+dOsp3v2CrKj2ipohp8dF7GydmR/nLmWY/8tcD1wfrUxmFzO5Kln9sGj3bfNehf7Mj+CzeQ/8AMfT5sfpUlmDv5kBVU3tdKfdJ8tF8G8tsPh2dAPFg3+Snxgzf1fD/ACoTvaipd19V9O9qdVjbD7o/pS/6Qz9XwTB9oqjv9Svg3sTrsbU/cH9KP6Qz9XwR/wD0VR3+pR/vDaN8ezovFWwf5B9abdgw5O+H+VJZ7VVLevr/AIXzp9lP8VvNF3q+fkWx8qYdg8g2sp8XthIPeJ9Lr4dg7Pk/M3pjPZKmnqeGor8NmbyVrT+18bvft8lxn3DuMZheKdf2HGfQ6fOoboXt3V3Dj1LINf3SS62dcW7AyRSRlSCGKnGRqMHkabsQrJlRBO3K1wITK43qeeSFrtFmSLPuA8AYnGrcwcY5YANKz9VGbhrYmOEBsXc90zvvaJOZcwqqQgYEbAHPiRyPhy766ZDyUaLBIwz7wnN1CsWztqJPs28lSBYTwTcYXGGYR/FyFLBuFWzU7oKyNhdm1FvVZTUda1FdQvSMQQQcEEEHsI5GgLjmgggrd92tpi5to5esrhu5ho3zqSDcLBVcBgmcw8tvBNK6o6KEIoQqf7TNpGO2ES/HM3Dgc+Hm3rovnSHmwVtg8AfNnds3VZLNGUYqw4WBIIPMEc6YK17XBwuDcLxxChdXoKew+lCTnaOa+YoslXAF1bbXckookvJkt0/VyGc+GuPTNSIqZ8hsBdZ2t9ooIBZvqVYd3F2evStDCXEK8bTSjPhwhuR0PUKmOoHx5Q61ydlmn+0ElVmNzlA8AlmwtuzTXDTSyMIoUeQoDhdBhVwNCcnrzyqzqKaOOIMYO0bDvWbp6uWWYyPdo257lVb66aWRpH1ZiSfPqHcOVWccYjYGAbKqlkMjy481wpxNooQihCKEIoQihCKEIoQukMzIcozKe1SQflSXMa7RwulNe5pu02Tyy3xuo9C4lXrWQcXz5/OocmHQP2FvBT4cUqI/zX8VJbaOz7j8/bGBj+nDy8SAPwNVk2DuGrNfgtHR+1ksdg8nz1H7rlPuQZFL2c6XC/q5CuPHXGfHFVUtM+M2IstbR+0cEw7XqP5dJJJLq1Dwt0kSuCGRgeFgRg4B05dYpjtN0Vw0U9S5sjbEjnzSuuKYihcRQhaF7J9p4aW3Y6EcaeI0b/KfI07GeSzuO0+jZh4H6LS6dWbRQhfKELH9/tsFr/KH8xwqudRxD3icH9rTyph7u0tdhVMBSnN+ffwTjdXeK1muJGuI40ll4ACQChIGOZ+Ek/h181NcCVDrqKeGICJxLRfxTu5v7iO5jh+xxFJGCrKvw45nIxoQATg9mmaWTYqvbFE6EycQ5hySzebff7PO8MMMbcGAWP62MkADsyPPNJc+xsptFhRnjEj3EX5dyre4uzTc3nHJqsZMrk9bZyM/e18jSGC5urHFZxT02Ru50Hh/4uW9e1vtNy7g+4PdT90dfmcn0rYUcAhiA5ndePV1QZpieXJMrw/Z9mxpye5Yu37i4wP5fU1HZ99Vl3JvzUh/3NGGc36nwUB26KyAHxXLkt/04zgDzYk+VPAcSoPRo+JTBPDpgObj8AktTVBU/Z+xZphlIzw9bsQqDv4mwPSo8lTFHo469ApEVLLJ7o9VLfYKro13bA9gZm/lWmhVOd7sZTxo2j3pGrx/u9I35l4p+6NxxfwtgnypX2to98FviNEn7E4+4Q7wKVSRlSVYEEcwRgjxBqU1wcLhRXNLTYrxXUlFCEUIRQhFCEUIRQhdIJmQ8SMysORUkH1FJcxrhZwulMe5hu02VwuLtr3ZUvSHilt2DZ6yo6z90sPKsziVMIn9nYreey1e50oDjrt67KgVUr0ZFCEUITHd/aBt7mKXqVhxfunRvkTXWmxUath40Dm93xW9o2QCORqSsERbRfaEKPf3QijeRuSKWPkM0JcbC94aOawFeKaXteR/mx/qajakrf8AZhj7gPkrBf7hXkfJFlHajD6Ng+maVwyq6LGKZ+hOXx/wmW7u9k9mRFdpIYuQLKeNfAn4l7vTspTXEaFRavD4antwOGboNj+xSffW0gWYSW8vSLMDIdc4ye3vOdDqMUl9r3U3DJJXRlkrbZdE72ePseymflLdHA7QpyB/hyfvCrHDIM8o9VkPaqv1LWnuH1VW2famWWOMc3ZV9TjPlWmlfkYXdAsDCziSBvVON9LrpLoxp8MQWJB4aH/Fp5VEoWZIc53NyVMxB+ebI3YaBe7zZslzcGKEZSBVi4joq8A94seQy3FSY5mQx5n7u1tzRJA+eTIzZotfku1tbQRMI4U+3XHh+RU+H6WO06eFJfJLIMzzkb8SnGRxRnLGM7vgEbTAJ/t10SR/cQji4e7P5tSOzWuQ3H4DP7j/AC6Jrf8AO/8Atb/LKAL2zXQWruO15iD6KMU/w6g7vA8Ao/FphswnxK7W9nbXBxAzwTZ9xJGyjHsVwMg+NIdJNELyAObzt+ycZHDKbREtdyvt6ruZTcZtrkcNynuxSnmSP7uQ9eepu/1Rl4NpYvdO4+oS83GJimFnjY/QqtOpBIIwRoR2Ec6sgbi4VYQRoV5rq4ihCKEIoQihCKEIoQrNuFOOneFvgnjZD440+XEPOqzFIs0WborjBKgxVI/myqVxCUdkPNWKnxBx+FZQiy9pjdnYHDmLr3Z2jysEjRnY9SjJoAJXJZmRNzPNgnq7i3xGehA7i8ef5sUvhuUE4vSA2zfApHfWMkLFJUZGHUR9OojvFIIIU2KaOZuZhuFtG5N/01lCxOSF4G8U0/DNSGm4WLxGHhVDm99/VPKUoSqntMvejsio5ysqeXxH5LSHnRWuDxZ6kHpqss2Vsia5YpCnGQMnUAAd5JpkNJ2WpqKmKBuaQ2V22TuvewAM96LdR1cRYejYX606Gkc1RVFfSSmzYs3w+SeSb22kKcEtx9pbr4UBz/COH50rMOqgtw6pkddrMvwWdbUkS8vAIIxEkjIiqFAOuhYhdM6k+AFMntO0Wkga+kpiZDci5Tv2hXYMyQJ8ECBcd5APyHD861GFxZY83X6LyLGqkyz26fM6qNuSoWWSdh7sETyeeMD8adrzdojH5jZMYcAHukP5QT5pXs26UXCSy5ID9I2NSSDxY8z9akSxkw5Gb2sosUjeKHv63Vhad7iMs5FpYqx0X4pCTqB1u2eZOnjg1XhrYXZR25O/krIvdM3M7sR93NKb3bnumK2XoIuvH5x++RufkNKlx02ueU5nfAeChyVemWIZW/E+JSapdlCRXUL6DRZdGmqfbZYz28V1+mp6GU9ZZdUbxIOp7agQDhyOh5HUfUKfOeLE2YbjQ/QrztiDpYUu15k9HOB1SAfF94YPie+uwO4chhPiPBcqGcSITjwPikVTlARQhFCEUIRQhFCEUIUnZt10Uscn6jq3odflTUzM8Zb1TsD8kjXdCpW/NtwXs2OTlXHgyg/XNYmQWdZe3YTLxKRh6aKx7DuvseyTcxKDLI5UsRnHvlRnuAHLtNLGjbquqo/tNfwXnsgfS6qsm894W4jcy57mwPQafKmy8q1GHUo0yBWjbFwbzZAuJQOlifAbGOL3wh9c+q0s6suqunYKbEOCz3SNvK6l+yS9ys0J6irr55B/lHrRGdE1j0VnNk66ei0KnbrPrM/a3d5kgi7FZz5nA+hpqUrSYDHo9/kqzsLaF1bK00AIjJAdimUyOQJxpz7eukAuCs6qGnqHCOQ68tdU8Xf8SALd2sUo7Rz9Gz9aXxOqgHBSw3heQV4upNkTIzKssEgUkKOsgaAfEuprnYKUxuJRODbhw6/yxUf2bWnFdmRvhhRnJ7DyH1Y+VETbu0S8cn4dNbmfkEn2jdGWWSQ83Yt6nT5VtYWZGBo5LxmaTiSF3Up5afktmyv1zyqg/dTU/PIqI/7yra39Iupsf3dG53Nxsom7mzFlZ5JdIIRxSHt7EHeadqpywBjPedt+6ZpIA8l7/dbqf2UbbO1WuH4j7qLpGg+FF7APIZNLggEQtz5nqkVNQZndw2CX1IUZFCEE0ITGw2HcTfm4XYHrxhfVsCo8lTDH7zlJipJpPdaU+NgLazuIZ5YhI5Ro0VuJgynrwNM8qhcUzTsfG02G5U7hNhp3skcLnUBRd0LyLhnt53CJMgwzcg45eHbr+qKdrY35myMFyPkmqCRmV8UhsHfNQNr7vT2+rrxIeUiaofPq86egq45RYb9OaYno5YdSNOo2SmpSiIoQihCKEIoQihCKEJ5vj78VlN+vDwE98Zx+NYyuZkmcO9eueyk3EpLdLfz4I3V3mSBHt7iPpLd+YGCVJ56E6jr7dNKjteALFWdfh7pXiWI2cE0DbFHvYkb9n8p6Y/1pXYUS2Kns/HRK96t6xcIsEMfRQJyXQE45aDQAdlJc6+gUygw50LjLIbvK6ezS64L5V6pEZfPHEP5aIzqk41Hmpr9CFsNPrHrPtqdDJtC4NwYugSJYn42IbJAcdHjm2ab0J1V7DxGUjBFfMSTp6apZtZhBsaFBp08mdefDlmGfJV9a4b5VJprzYi55/KFy3gt1h2XaLwr0kjcRbA4sEM2M8/0lHlXHCzQnKN7pa6Q30GncudxZRx7HSRkUyyye6xA4gOI8j+6nzosAxKZK+TES0HsgeW37qRuuOi2ZeTcjIejU92MfVz6VMw9maZo7/kqT2sqMrMo5D5qp1rl5grJvIOjtbKH/AJbSN4ucj8ar6TtzSP77KyrBkhiZ3XK43cvR2EMY5zO8reCnhXPjjPlSmNz1LnfpAASXuyUrWD8xuUhqcq9FCEVxdWjbkCKK2M1xEkQB92VgMuDyxnXPUMc9MVRVxe+bJG4nuHJaHDgyOHPK0DvPNVveLeuad3VZCsOSFVfdyudC3Xkjq5d1T6ahjjaC4drvVdVYhJK4hps3kq7ip9lXIoQrRuTtySOZISymFzgrIfdGn6J6j1Y5H51W19MxzDIB2h0Vph1U9sgjJu09VL312dZKzdE/RTD4o+FuE+Gmh8NPrTVBNORZwu3qnsRgp2nsmzuiplW6pUUIRQhFCEUIRQhWDaKcWyoG/wCHO6+TZP1rLYs20xPgvR/YyTslvcfmuns62dBM8wnjEnCgZQc9pz1+FV0YB3WkxiaWJrDGbXNlYd2rrZ11I0cdkFKqWy6prgjTQntpYynRVtXHWQsD3yb6aEr3sXaVveC4iS1SIrG2uEzrleoaYNcBBuAuVEE1MY5Hvvc9/is93auOjurd+yRPmcH5Gm27rRVjOJTuHct7xT6wiwfeqXjvLhu2Rh6HH4Uw7crdUDctMzwVgtN/pYo1ikto2RVCgHiXQDA5gj5UoPPRVsmERveXtksSplxvrY3AVbm1YhdFxwnh8MFSOXypWcHdMswuqhJMMgSvfTbtvNFbw2uRHGDoQRjQBRrz0z10l7hyUvDaOaKR75typu0l6LZFqnXI5c+fE34r6Vb4Q28l+5Yj2smzSEd9vQKponEQBzJA9dK0LjYXWMaMzgFYN/H/ALUUHKKONB5Ln/NULDh9zfqSVPxM/fWHIAKFvEcPGnVHDEvmVDH5tTtKOyXdSf2TNWbOa3oAlVSlEXuKJmYKoLMTgADJJ7hSXPDRmOgSmsLjlaNVYls4bIBrgCa45rCD7idhkPWf2f8AzUAySVOkejeZ6+CsRHHS9qTtO6dPFJ9q7XluG4pX4schyVe5R1VKhgjiFmj91EmqJJjdx/ZQqe5KOvoFdNggC67XNnJHgvG6cQyvEpGfDNNslY89k3Tj4ns94EK0QbhySxJLFKhDqrAMCOYzzGar3Ym1ryxzdirNuEvfGHscNVNbZs5QQ38Luo0juI/eePx4dWXxH+jHGjDs9O63Vp5p/gSFuSobccnDcKr7b2I9uQSQ8bfBIuqnu7m7qsaeqZNpseirKmkfBqdQdildSgoiKEIoQihCKEK02sfFse4/YmVh5cP4E1nMYH3nktz7IPIkHiQl+4O1kt7rMp4UdChJ5Akggnu0x51TsIBW4xWmdND2NSDdWqxsbXZrSXX2gS8SsI4wVyQSDgYJzyGvKlgBut1UyzVFc1sGS1tyotrtrZ1qs01uXaWUH8mc6EnONRgDJ55PKjM0apx9LWzlkUgGVvNZ9E+GB7CD6HNM81o3tuwjuW5/7XHdUhYXgLEr+TM0jdsjn/ETTB3W2hZ9y1ndZXbZW+l7O3DHaxzHrwrYHic4HnTgeTyVJUYZSwi7pCFajLFHHx38drETyUYY/NdT3DNL05qqyySPy05cVmW+O0beaUG2j4EVcH3QvEcnXHhjnTLyCdFpsOhmijImNyfOysO/w4IrKL9WIkjyUfga0WDt0cfBeXe0Ty6UeJVc2DFxXMC9ssefDiGflVnUm0Lj3FUdK3NMwd4+ak71HjvZu+Th9ML+FN0nZp2+CerO1VO8Vx3kbN1N3Pj+EAfhS6QWhamqv8YpbUhR1Yt0ttLA/ALcSPIeHjViJBnTC9XX1YqvrqcyDNmsBy5KyoKkROy5bk6X5qxXu19nW0jqLfpJASGOA3vdeWckk5qDHT1UzQc1h6KwkqaSBxAbc8/4V32BvNHdT9D9mREKscnBOnVjhAGma5UUkkEefOSUqmrY6iXh5AAq9YblyzTSADo4VkdQzDUhWI90dfLnyqY7EWRxjm6ygx4ZJLIeTbqbtLePZmyXMQjeW4XGfdy2o0998KND+jUAmoqdSbBX1PQRRDsjXqulh7RNm7Qj6G5zAzdUuAue1ZB7oPjimxBNA7MzXwT01O2VuVwXHfMXVrsnNvMym3lXEkZ0eJjga8tOMea0prmSz3cN/mm6OIxMyO5fLksoO/O0f/jJv4h/Spv2eL9KmWCtNht6W9tizyu0kZVZ0zoR+hLwjTX4WwPiAP6VPUzWRvy2Hcfos9jFO9vbaTbmFwqxWeTfdrYhupSvFwoqlnfsH9T+BqHWVYp48xUyipDUPtsBunh2ZYLoFnk7ywXNZOT2pcD2R/PNW4w6mGmpXk7PsP8Ahzj74/GkD2qf0+SDQU3Qr5/sqw/+YHmhpwe1Z5hJ/ptP3pybSBdmXawFyOBmbjxnIUHq6tK67EPtt39FfYLDHBMwM/UFQt1NnpPdRxSZ4G4s4ODopI18qYYLnVbnEJnwwF7N1Z7vZ+xoXZHaXiUkMPyp1+6KcIYN1UxTYnI0OZax8FyzsQf8Vv8Avf6UdhOf/K87f/lUu84eN+j+Dibg5/Dk8PPXlimzurtmbhjNvbVWr/a57aXmVZ9kb0VctJEE6tKOKMPlwOsZ1FIFr6qfK15iLWaG2i0qHfiwCcCdJCuMDhjAx4YzT2dqzLsJrM2Z1j5pHcW+ypmLNdz8R63LE/4kpJDTzU2N+IRDK2MeQH0VW2vaQrP0cEhlj90BzjXOM8h1ZpBAB0VrTySuhzSix10Vr9pzf2iMdkQ+ZP8AStPhI+7J715BjZvMAlG5qZvYO5ifRTUmuNoHKFh4vUNXKf3r5u+5I9ZcV1ulMP8A6/RJdrVf3fVct4f/AFU//Vk/mNOUv4LfAJuq/Gd4lL6fTCsW76CCKS8Yar+TgB65CMFvuj8ar6omSQQN8T4KxpWiKMzu8G+KrzMSck5J1J7angAaBV5NzcqbsXaTW0yzKASvFoeRypGvrnypqeETMLCnqecwSB45Kde72XcjAmUrgghU91dDnq1I8SaYZQQsFrX8U+/EZ3m9/IKL7XrAXFvb7SjHMCKbHUdeHPg3Eue9ar6cGKR0LvJayknE0QcOayqpu6kphZ7buIonhSVxFIpV4ycoQf2ToD3jBpDo2uOa2q5ZL6Wuplu/tg2s6ygcS4KyJ1PG3xqfEcuwgGkSMzDTfqkSMa9pa7ZbG+6Nupy90VVgGVOjPGFOozrzx3VXTe0EcPZcNfFZ44O0O7T9PBTDLBBC0NtxHjI6SRuZA6h3f69tZnFcZNWLBTYoo4GZY+fNLKz66ihCKEJzscZtb1eowt/I4q5wknthT8PNpm+I+apW5s4S9gYnADHJ1OnCeyrVnvLc4m0upnALlvVOj3k7oQys+QR16D8c1x/vJeHtLaZgduAlVcU3ZFC4vXSHtPqaEWCkXNjIrhSjZfVAASWB5cIHPyrpaUyydhYXA6DfuT/Ze4d1Lq4EK9rnX+Ea+uKUIyq+bGII9G9o9yfjdawtIenuHa4APD7vwls4wFU/U0vI0aqvOIVdTJwohlJ9beJVMu7iOW8DxJ0cbSR8K4AwPdHIacwT503e7grlrHxUpDzdwB19VY/aYf7WP+kv1atThX4J8V49jJ/1HkoW4g/t0X3v5TTuI/gFM4ZrUBRYv/Xj/wCqH/7qW7/bf2/RND/df3fVc95Vxdzj/mv8zml0msLfBIrBad3iVEsbYyyJGvN2CjzOKdkeI2Fx5JuJhe8NHNOd77lekW2j0jtxwDvb9Nj35/HtqJQsOUyu3dr5KZXvAcIm7N08+ar9TlXooQvtCFZ90mS4in2fMfcnU8Hc4GdO/QMO9aqsRjIImby3V5g9TlcYzz2WN31o8MjxSDDxsVYd6nB8qca4OAI5rTrhXUIoQmG79h9ouoIeYklRT4Fhn5ZpuV2VhK4tw3jm4rmTsBCjyAH1zXmte/PO4qulN3JbUNNooQihCKEJ9u8PyF5/0j/K9XWED31OoPxR4j5rNdk37QSpKgBZDkA8uWPxqzBsbr0OohbPGY3bFaOZ7O7s/tV3AsfvcBdM8Wc4ByozjPUc092SLlZrJU01TwIHX52OyR3G4qyqXsbhJl/VJAYfeHX4gUgxg6hTmYw6N2WoYQVT7mBo3ZHGGUlWHYRoeVNneyumSB7Q8bFd/sDd1dsucQJxLvNNHIiMEcW8xMeVwwC8S8PEP0cH5ClZrHwVe2gikYXi4zjXprrdP597LO9UJdrND3o7Ff8ADz81NKztIsVXjDKqldmhs7xATGbYUc2zvs1nMkgD8YJYdpODwjQ69lKLQW2Cjsq3xVfGnaRpZZ1LZvb3IjkGHR0yMg/qsNR3EGmbEGxWi4rJ6cuZsQf2Vp9pg/ta/wDSX6tWqwr8E+K8bxkf6jyUHcQ4vofvfymnsQ/27kzhh/1DVwul4NoNnquc/wD5M11napb/APX6JDxlqrf9vqpu82yZpL6cRRO+WByFONVB58qapJ42QNzOTtZTSPqXZGkqZsPcq6Escj8MQR0bBYFvdYHkunV201U4lCWFjdbp6mwucPa92llF9odh0d2WA0lAYePJvoD507hkueHL0TWKw5J79VWKsVWIoQihC62tw0bq6HDKQQe8UiRge0tPNLjeWODhyXL2w7PUywX0Y4Vu4wWXr41AyfNSo+731T0pLS6I/lW5p5OJGH9VnlS0+ihCvHsbshJtNGPKGOSU+Q4R/PUOufkhKS7QK8TScTFjzJJ9TXmcjszi7qqw6leaSuIoQihCKEKwbF0srxv+W/yjY/jV7hI+7cVYUA+9b4j5rOdgbN+0TpEXEYOSWIzgAZPWOyrBoubLfVc/AiL7X7lfn2hs21thatIblQxYqBxZOc6kYXn1Zp27QLLPCGuqJuMG5T6JNcb/AJReC0t44F6jgE+i4GfWkmQclNZguY5p3kqnXU7SMzscsxLE9pJyfnTe5V0xgjZlGwC0H/YfdT2RZ77cVT95Lci9nQDJ6VgB1nJ0+tNu3KuKJ4+yscdgFZYvZtJwjjuI0kI0Thz5ZyM+QpQjVa7HBmOVhLeqi7vblXDSsZGMCxMQzg4Y419w9mMHJ0oaw3TlXisPDAYMxPIpRvfNGbuRoXMijg98kkkqig+8efw86S866KZh7XimAeLHXTzK0jb2zrKV0kuHYNwLhQTjHPPujPX21KGK/ZBkzW57Lzqro4ZZLybqPZNs6B1aKMlx8LYYkZ05se+okuPCTslxKTFT00TgWDVU/fNejvpT+0rjzVT9a11C4PpR4WVBXjJVE94KuO8O2JlkCo/CpRWGAM6jt515/iVTNFMWA2C0bpHWFuir81w7aszMe8k/Wqd0r3G5N02XE7pvvrD9osYrgDLR44vA4Vv8QFb7AqnNb/sPiFFxWPiQB43CzmtSs0ihCKELpBEXZUHNiFHiTgUl7g1pJSmNLnBo5qP7Zr4G8jtkPuW0KJj9ptT/AIeD51TUgu0vPMreRMDGAKgVLTqKELU/Y3bcFvf3PXhYV89T/MtUeNy5IT4JqU2andYFVyKEIoQihCKEJ/F7uyro9qyD1XH41ocLFoCe9W2FNvOwd6p+5Gwo7mSR5jiGFQz9WeeMnswpNTmNvqVrcUrHwNa2P3nKSmz4NoXaR2kZghVffOBnAPPGeZyAM/hXbBx0TXGmoqcumOZx2CYXW6VnIsyWkztPAPeVjlSRnTPCBzBGQdDXcgOyjx4nVRljp29l2yo1nHxyIo/SZR6kD8aaA1V7K7LGXdy377GvZUpYLilZRvmnRbULnkXik/lz/KaZd7y1OHHiUBb3EJzvxsW5kvkmhidwqxkEYwCrE4ySP/ZpTgSRZQcOqIG0zmSEAm6Z797NvblligA6Dh9/3gvE2To2uSMY05a114cdlHwyelgu+X3uWl1nW3thS2jKswUFgSOE5GM47KZc0haSlrI6lpMfJXfar8cFpJ+tCB6Y/rVTi3vMI6LA4kzJO4d5SuqhQAvPtAXMsMv/ABIV9Rz+or1HBJc9OqnF2/eNf1CabTPFDavz4oFGe9cA/WsX7QR5an1+atWHNEx3cltUS6rNuziaCa2bkwOPBhg+hwfOtBglRlNuhunWtEkbmHmsxniKMytzUlT4g4PzFekMcHNBHNY97cri3ovFKSUUIT/ce2DXas3wRBpGP7o0+ZHpUHEJMsJHXRWOFxZ6gd2qyvbe0jc3E055yyM/gCdB5DApqNmRgatiFBpa6ihC2vc226HYsPUZ5WkPeMkA+iLWR9oZfyjrZRqg6L3WTUJFCEUIRQhFCE620/R7Hb9sgfxSf0Faahblpgr7BGXqGeqq+4224oGmjnz0U6hWIBOMZGuNcEMeXdUlhA0WkxSkklDXxe81PYdp2Oz4Jfskpmmk5Z1IxnhyQAABkntNLu1uyrzBV1srRM3KAoex7+2srR5Vm6S6njwUyDwk5545YJyc88aVwENCdnhqKqcMLbMad1X9zbbjvbdexw38ILfhSGbqyxJ+Slf4Lc6kLDrLva1a4mhk/WQqfunP+b5U1J1WmwJ943sP8uuNvtPbEwBj6ThI0ISNQR3FhR2ylvgw2N1nnUd5UyPYu2JPinZM9suPkgNGV3VNGqwxmzL+X7pHvdsGe3EbzzCUsSPiY8PXzbt8KS5pG6nYfVxTEtiZltqnezX49mQnrikdD4Ekj5YqtxNt4Wu6FZrHostQT1sfgotUKoV23mTjsYH64pHQ+Daj6Ct77LzXjLf5ooOKMzQtd0Nl92dL0lhH2xSunk3vD/33VC9qobPD07QPzUwHQ2XCsgpKY7v3XRzoeonhPgdPripdDLw5geuicjdZyUe0Gw6K8ZgPdkAcePJvmM+den4bLnht00VBisWScnrqq1Vgq1FCE3e5+zbJvJxo8xW3T73xEfdYnyqprDnmYzkNVpMEi7LnnwWS08r9FCF8blQhfobbVsIIrW2H91Co88Af5TXn+NSZpQFBnOtkoqkUdFdQihCKEIoXUx9oUnBY20XWxUn7q6/NhWsiblhaO5ar2fjvIXdB81XNkbl3FxAs0Zj4W4sBiQ3ukj9XHMdtLEd9VdVGKwwymNwNwvNxuTep/c8X7rKflnPyoMZXWYvSu3dbxCmT7urDs15p42WfpAqZJGAWA1HLlxGu5bN1Udle6WtEcbuxb6Lt7KrXiunf/hxn1Y4HyBoiGt0nHZLQhvU/JazTyyipXtUs+O0VxzjkBPgwIPzIpEg0VxgkuWoynmFQod7ruONYkm4EQYACrnHiQTTWd1tFfuwymc8vc25PirRtaee52VbSxtI0gfhfgLZYe8pJ4eeoU+dOG5aqqnbDBXPY4DLbS/LZU642DcojSvBIqDVmYY6+/Wmi125Vyyspy7IxwueisW40vHbXcPWAsqjw5/QUxUtzwOHmqL2iiuGvHgvVZlZBTUTpLO6j/VVZR9w5PyFaT2bnyz5U3Usz072+aV7pS5S5i7UEg8Yzr8m+VaL2lg4lNm6Kuwp+rmdRf0XevOVaooBsboTXfrhms7eckcanh8cj3h6rmvQ8AqDIB3j5KLi7A6Fr+YWf1p1nEUICPalcdHBY2Y0KxmeQftSZC57x79U0Rzyvk8h5La4fFw4Gjuus8qSpyKEJ3uVYdPf2sXMNKpPgvvn5KaandljJXCto3om4rl+7C+g/rmvN8RfmnPdoq+U3clVQk0ihCKEIoQulvHxOq/rMB6nFLibneG9SugXK8e1W5zcRRj+7jz/Ef6KK1j9gFucCjtE53U/JU2C5dPgdl/dYj6GkA2V0+KN/vAHxCZ2+9F4nw3EnmQ38wNKzlRXYdTO3YFY989r9JYWitIskj4aTBHML1gcjlh86W89kKtw2myVchAsBt6p17KbHht3lxrI+PJNB8y1KjGihY5LnmDOg+au9LVJdLt4bLpraaLrZDjx5j5gVwi6kUsnCma/oVk27O8y2kbA26SsW4gzEAgYAxnhJxpnzplrraWWsrKA1Lw4PLRb+c00u/aLd5wI44z2FWJ1GRzI6j2V0yFRo8EgOpcT4LltS42pPbdI5LQSLkhFTHD3gDixpQc5C7CzD4psjdHDr/LJfuFeCO9jB+GQGM/e5f4gKS3XRScXi4tK7u1Tq6gKOyH9EkehrKysySFvQrzxwsbKbu646YKeUish8GH9cVLwyXh1LT5LrBe4PPRVvYb9Beqrcg7RP4NlDn1r0yrjE9KR1F1naZ3Bqbd9voms0ZVmU81JB8jivJntLHFp5FaA7rxSd1xet+D0aW1v1qpkcftN/TDV6T7PU3ChvzVbi77ZI/NV3Z2zpZ24YkZz14Gg8TyHnV5LMyIXcbKqigkldZgumke61wtxFHLGQrOBxDVcczqOWgPOozq6J0TnMPLZSmYfK2VrXjS+6z/2gbU+07QuJAcqHMadnDH7ox3EgnzqPTsyxhbJosLKu08uooQpOzb+SCVJom4ZI2DKe8dR7iMgjrBNJewOblKFuu0LpLmOG8i+CddR+q40ZT3jGPKvP8ZpTFNfqoM7LG6X1TqOihCKEIoQmm7EHHcp+zlj5cvnipuHx5529ydiF3Kl7133TXc0g5cZA8F90fStC83K9Gw+HhU7W91/VKaSpiKEL6F7BqaEEgare9gWHQW8UXWqAHxxr881JAsFgKmUyyueeZTCuphFCFlWy9jIm2WicDhDM6A8jkcS+mf8ADTQHaWomqXPw4PbvoD8kn35vmlvJeJQvAeAADXC8ie0nOfAikPOqnYXEI6Ztje+qaezva9yblIQzPDghlOqqoGhHZrgedLjJUPF6aBsJksA7kke8iCG9mEWgSXK45A6H5GkO0KsKMmWkbn5hXLbbCQxzr8MyK3mAARVHicWWXOOa8/rYTFKWpfBLwsrDmpBHkc1XxuyOB71FBsVD35tuC7Z1+GULIp8Rr8xnzr1bDJRLTBUeJx5KjMOdimd/JxlZRylRX8yMN/iBrzvGafg1bgrlj87Gv6hd937TpJ0HUDxHwH+uKjUUPEmA5DVPRC7lN27sGJ7l57uUBDgJGnxEADn1jr5dvOtocXjpIQwb/wA5KLPQNlmMkp05BeJdvBF6O1jEKDrwOL/z6mszVYxLM45fU7qU1zWNyxiy6bJ3kZPdmy6Hr/SH9frTdLib2G0moS2S297VZbvt7PJLYG4tSbi1OuRrJH28YHMD9b1A51tqOujmaNVNa4EKlWls8rrHGrO7nCqoySe4VOcQ0XOiUtW3d3OgsRxXSJc3LDWM6xRAjUH9d8dfV1dpzGJY4GHJEo8kwbsul/uZsy41US2bnrQmSP8AhbUDuGKbp/aIbSLjagc003O3Unt4p7fpori3f8pEyE8SSAahkPJWAxoTr1amnMRlhroewdUp+V7dFxrGqAihCK4hdba2eQ4RSx7h9eynI4nyGzBddAJ2VgW1axtp55COPoyFAPInkM95I9Kv6GjdAC525Vnh9MXzNb1Pw5rJKlL0MCwsihCKEJ/uPs3p7yMEe6h6RvBeXq2KUwXKr8Un4VOep0W3VIWJRQhFCFnftOt2ilgu4jwsDwlu8ZK58uIU3Jpqr/BnNkY+nfsdVA/3xtJsNd2YaQDBZQpz64PlrXM7eakf0upi0gksF5u9/VRClnbrBn9L3cjwUDGe8k+FcMg5LseDuc7NUPv3f5VJdiSSTkk5JPMk86bV6AAAArluttq2NuLa6dk4HJjcA4w2pBONNc8+6m5oGTNDXclm8YwuSaTiRi/VPYthxyjNvcxSd2RnzwT9Kr3YQfyOus1JQyx+8D6L5vTu7NLbQkJxSxcSkKRqh5EduMDTvNajBJjTsySlVeJUb5Y2louQkuz0f7PwOrK8Tn3WUg8D68iOQYH+IdtQPaiAPLZma8tE1QZhGWOBBBUmzv3i4uA8JbAJ68DqHZWUimfDcN0up4cWqO7knJJJPMnU+tNOcXG5KRe+6+VxCKEKXs7aLwtlDp1qfhPiKfp6mSE3afJLa8t2X2E2sDPJaW4hmm/OPz4e0R/qgnXTH9LWqxqSSMMb5p585I0UMmqM67qPqiuLi9RyFTlSQe0HB+VKa8t2K6D0XpI2c6AsT2An6UoMe46C67Ykpla7uTv+jwDtY4+XOpceHTv5WSxC4qXNYWdtrczgn9QHB/hXLGrKLC42avNyp1Ph0sp7IJSy/wDaHHGOC0hAHUzaDx4RqfM1ObkYLMCvqfAT/wAjrdwVL2ttue5OZpGbsXko8FGlcLiVe09HDAOwPNL64pKKEIoQtU9lmyuCB52Gspwv7q5+pJ9BT0YsLrKY3UZ5RGPy/Mq804qRFCEUISfe3Zn2i1ljxlscSfvLqPXl51xwuFLoZ+DO1/r4LCqjLdg31RXF1FdXEUIX1Tg5Gh7RzoXCAd01st5ruL4LiTHYx4h6NmuhxUSXD6aTUsHlondr7RrlfjSKTvKlT6g4+VL4nIqBJgVO7VpI+KaQe0WFvz1p5qVb5MopJEZ3aFDk9n3flcPMKSm9Oy3+KNkP/TP+TNNGmp3flUN2BVH6QfNdlvdktylC57TIPrTZw+lPL4lRnYPON2FdhBs08rlR/wDdX8aQcMpymThk36D6IGzrA8rtf+5HSf6VD+opBw6UfkPoV5Oz7D/4tP8AuR1z+lQ/qXf6bL+g+i8PDs1ed0vk6/gKUMLh6pQwuY/kPouEm0tkpzkZz3dIfmBiljD6Zv8A6pDMEqHbM9So8m+dhH+btmc94UfzEn5U62ngbs1TI/Z+U+9YfFQbr2kzcoYY4h3kt9Aop4OA0aFYRYDG33nE/BV/aG9F3N8c747FPAPRcVwuJVjDh1NF7rPXX5pQTr30lTQANAmO7+x3u5hEhCnBYk5wAMZ5eIrrRcqNV1TaaPOQuG1bMQzSRBuPgbh4sYyRz0yca5ocLFLp5TLEHkWvyUSuJ5FcQpOzbJppUiXm7BfDPM+QyfKlAXNk1PKIoy88gt9srVYo0jQYVFCjwAxUlYGR5e8uO5XehIRQhFCF8oQsT352X9nu5ABhH99PA8x5Nn5Uw8WK2uF1HGpxfcaFV+kKxRXEIrqEUIV8vbKO22QvHGhmmIKllBZePXQ8xhB606QA1Z6OV9RiHZPZb9P3Kjbu7tWz2TXN07xjiIDKeQBC8sHPvZ6q41otcp2sr52VPChAPcvP+59vL/6a+ibsVwA3yP4UZAdiu/1SeP8AGiPkkmz93p55pIolDmNirNnCDBIzk9RwcddJDSTZT5a6KGNsj9M2w5pjebiXkalgqSAc+jbJ9CBnyrpjKjx4xTONjceISCzsZJX6ONC76+6OenPn2UgAlWEk8cbc73WHVTX3auxztpf4f6V3I5MCvpj+cKJLs2VWVGidWb4VKkE+AI1rliE62oic0ua4WG6+X1hJCwWVGQkZAYY07a6QRulRTslF2Ouu67FmNubkL+RBxxZXnnHLOefdXcptdNGsi43Bv2k+3jsT9ht5oo40hwgbAHSOxBHE5A6iMYydTSnC40VdRTf6t7JCS7Xw8Al+292Gt7eKcyK6yEfCDgZXiGp55APVSSywupNNiDZ5XRWsQncOyobOw6e4jV7iX82rjIGR7vu8tB7xz4UuwAuoLqmaqquFE4hg3soO7O8sMaGC5t43ibm6oOL7wx73iNRXGuA3T9bh8rncWF5uOV/krjuxsK3geS7t5ekiaMhRzK65Iz90aHUd9ONaBqFT1lZNM1sEwsQdVk88xdmc82YsfEnP41HJuVro25WhvQLnQlIoQtE9lWxtXumH7Ef+c/QetOxttqs3jlVtAPE/RaTTqzqKEIoQihC+UIUDa2x4bleGZA4HI9Y8CNRXCLp6ColgdmjNln22/ZvImWtn6QfqNgP5HkflTTo+i0NNjjTpMLHqFSru0eJuGRGRuxgRTZBCu4pmSC7DdetnMgmjMgzGHQuOeV4hxadema6N9VycOMbsnvWNvGyvu0tyknuI5bYxC1IUuFPYctgctRp3U6WAm4WehxR8ULo5QS/W10o9pG11mnWKI5SEEacixxnHbgAD1pMhvspuD07oozI/d3yVl2zdW9nZW1tcRGVXUZVTg5UAk8x+kw66WSGiyq6eOaqqXyxGxBVR2pHstonaFpklA92NgSpPZkg/zU2cttFcQHEGvAkALeuil7h7dhhSWCclFl5SDOmRggkajuPjXWO0sUzitJJK5skWtuSc2e79xakz2E63KEH8mx5j7rcJb0pQBG2qhPq4ZwIqlmQ9Qlm4U5l2m8jKFZlkYqMgAkrnQ69tJZq5S8UYI6FrGm4uPTVOtp2G1umkaGdRGXYovEuQudBqvZ30sh19FAhloMjRIw3tqVVNq3F1HeQC8fieNkYfCcKWGfhHdSCTcXVtBHTvp3mAaEELQd6bGG7P2VjwzhOkibzIOO0aajvBpxwB0Wfop5ab75urb2Krey7N12VewSKVeJ308FRxjuJzSQOyQVYzysdXxStNw63zIXzYX9o2NPFzaItjyxIPqRXG6sSqr7jEWv5G37JhuI8d3Y9BMOIQuND2Ahl8ua+ApTNQo+KNfTVWePTMP8FeJdqWW1GaB8o6lugfrI7Qe/8AVPOi4doutp6rDwJW6g7j+fNUjeHdya0bEgyh+GQfCf6HuNNOaWq9o6+OpbodeiYez/bq205WRgsUgwxPIEaqT8x5iusdbRR8WpDPHmYO0Pkk23BF9ok6BuKIsShwRodSMEA4ByKS619FNpOJwWiQWNtVz2fs2WduGGNnPcNB4nkPOgAnZKlqIoRd7rK87F9mvJrqTs9xPoW/p604IuqoqnHTtCPMrQbGzSJFjjXhRRgCnbWWfkkdI4ucbkqRQkIoQihCKEIoQihC+GhCjX+z4pl4ZY1dexgD6UEXTkcz4zdhsqbtj2bRPlrdzGf1W95P6j502YxyVxT45IzSQX7+aqG0d0LyDP5MsvWYjkHxA1+VIyOCt4cSpZtzY96QxsUcHGqkHDA9RzgjnjSkbKwcGvYRyKuEm/KTAC7s4pcciNCM9nFkj1pziA7qmGDviN4JCEt23cbPeItbxyxTZGFJ9zGdes9XhXHZVJpWVrJAJSC34prsTatrPZizum6Fl+CTGmhyNcaEcjnmKU0giyi1NPUw1PHh7V9wmO7y2ezy8v21ZeJcBExrr+qCcnv5DWugNao1V9prbM4Vrcyl3s+vVa/mlcqgdZG1IAHE4ONfGuMILiVJxWJzaVjBra3wC7bQ3OnkllkjuYcO7MAJGBwzEjkO+gsPVNQ4lExjWOjOg6Ks7ybHltZFEzh2ZeIEMW0BxzOtIc0jdWtJUR1EZ4YsPCytHtGu/ftJ43AcKTlSMg+6R9T86W82sQqvCIgWyRPGh6pxZb229xaSdM6RSsjI6k4yeE4K9oOfLUUoOBChS4dPDUDhgkXuCqnuFvDFa9Ms+eCRRoBnUZB08D8qQxwCt8UopKgsdHuFF3P3hFlM7YZ42UrgYBJByp18/WuNdYp3EKI1UbQDYj+FJbyVWkdkXgUsWVc/Dk5xnupB3up0bC1ga43NrFTZ9rXVwBE0ksowAEGTnHLIA18TSruOiYbT01Oc4AB6ppszcO7lwWURL2udf4Rk+uK6Iyos+MU8fum57lctkezu3jwZSZm79E/hHPzNOCMBU1RjM8mjOyPirdbW6RqFRVRRyCgADyFLVS57nG7jddaElFCEUIRQhFCEUIRQhFCEUIRQhFCF8xQhQ7/ZMEwxLEj/ALygn151wi6eiqJYvccR5qtX/s5tX1QvEf2TkejA/WklgVjFjVQ33rHxSG79mMoz0cyN3MCp9RmkGJT48fYffafJJ7ncS9TlEH/ddfxINcMZU1mMUrtzbxCWzbv3S/Fbyj7hP0pOUqQ2up3bPChyWUg+KNx4ow+orlinxLGdnA+a4vFjmuPEUapdwdl9SE9SnyFGpQXAc13j2dKfhhkPgjf0rtiU2Z4m7uHqFNh3au3+G3l81x82xXchTDsQpm7vCaW3s/vW5oifvOP8ua7wyor8apm7Eny/dObL2YN/fTgd0a5+bf0pQjUOTH/0M9U/sPZ/Zx/ErSntdvwXA+VKDAq6XF6l+xt4Kx2llHEMRoqDsVQPpS1Xvke83cbqRQkIoQihCKEIoQihCKEIoQv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2292" name="AutoShape 4" descr="data:image/jpeg;base64,/9j/4AAQSkZJRgABAQAAAQABAAD/2wCEAAkGBxQTEhUUExQWFRUXGBgaFxgYGBgcGBwdHBocHxwfGhsaHCogHhwlHRcaIjEkJSkrLi4uHB8zODMsNygtLiwBCgoKDg0OGxAQGy8kICQsLCwsLCwsLCwsLCwsLCwsLCwsLCwsLCwsLCwsLCwsLCwsLCwsLCwsLCwsLCwsLCwsLP/AABEIAOAA4QMBEQACEQEDEQH/xAAcAAACAwEBAQEAAAAAAAAAAAAABQQGBwMCAQj/xABLEAACAQMBBAcFAwkFBwIHAAABAgMABBEhBQYSMRNBUWFxgZEHIjKhsRSCwSMzQlJicpKy0SRDosLhFRZTY3OT8TTwVGR0g6Oz0v/EABsBAAEFAQEAAAAAAAAAAAAAAAACAwQFBgEH/8QAPREAAQMCBAMFBQcDBQADAQAAAQACAwQRBRIhMRNBUSJhcYGRBjKhscEUIzNCUtHwFYLhJDRDYvElcqIW/9oADAMBAAIRAxEAPwDcaEIoQihCKEIoQihC+UIXOedUHE7BR2kgD50JTWOcbNCr20N+rOPOJDIR1Rji+ei/Okl4U+LCqmT8tvFV+99p4/uoD4yNj5Ln60gyKxjwA/8AI/0SS59oV43Ixp+6n/8ARNJ4hU2PBaZu9ylc+9F4/wAVxJ5Hh/lArmcqU3DqZuzAoMm0Zm+KWQ+Lt/WuZinxTxN2aPRR3cnUknx1ridAA2XwHHLShdtddkvJBykceDsPxrtym3Qxu3AKmQ7w3SfDcSj7xP1ruYpl1DTu3YEztN/L1Ociv++i/wCXFd4jlFfg9K7YEead2XtOcfnYFPejEfJs/WlCVQZMAH5H+qsOz9/7OT4maI9ki6eq5FLDwVXTYRUx7C/grJbXSSDiR1cdqkEfKlKucxzDZwsu1CSvtCEUIRQhFCEUIRQhFCEUIRQhFCEUIXl5AASSABzJ5ULoBJsFVtrb/WsOQrGZuyPBXzYnHpmkl4Cs6fCKiXUiw7/2VM2p7Q7qTIj4YV/ZHE38TD6CmjIVcwYLAzV/aVXu7uSU5kdnPaxJ+tJJJVrHCyMWY0BSbLYlxL+bgkbv4SB6nSgNJTUlbBH7zwmj7i3oQv0Q0GeEMpb0pXDcooxelLstz420VcIpCswQRcK97l7pwTW/TXOffcrH7xXTl5ktmnWMBGqz+JYjNFPw4uQ15qp7e2W1tO8Lfon3T2qfhPp88024WKt6SoFRCJB5pfXFKV0g2VD/ALGecxr0obR/0vzoX6GnLDJdUD6mX+oiMHs9PJcth7DhfZtxcSJmRC/A3EwwAq40BwfeJ50Boy3KcqqyZla2Jh0NrhQtyNgrdzOknEEVCSVODnIA/H0pLG3KfxOsdTRhzdyVD3p2P9kuHiySoAZGOMlT240zkEeVDm2Nk/Q1QqYQ86HnZetv7vSWgjMjIekGVAJyMYzkEd/aaHNsFykrmVJcGg6JQVOAcaHkeo+FJspgcL2XS2uHjbijZkbtUkH5UApL4mPFngFWrZPtCuosCThmX9rRvJgPqKcEh5qpqMFhfqzs/JXjY2+9rPgF+ic/oyYGvc3I04HgqjqcLqIdbXHUKyg0pVyKEL7QhFCEUIRQhFCEUIXO4nVFLuQqqCWJOAAOZNCU1pc4NaNSqLt32kRrlbZOkP67ZCeQ5n5U26S2yu6bBJHdqU27uaoO1duXFwfy0rMP1eSjwUaeutNlxKv4KKGD3G+fNfdibElunKQhSQMniYAAfX0rjRddqquOmaDJzUvdXYRubsQuCFXiMvUQFOCM9RJwPWlNbc2KZr6zg0/Ebudlz3sMIuGjt0CRx+4MaliPiJJ1OumvZXHWvou4eJTDnlNydfAK+bPmnutlR/ZnKTJhCeLGeE4IJ6srg06NWqglbFT1x4ou06+qN2tj3FoZLi4naUcBBjjLyknPPxHcOuhoI3XK2ohqMscTMuu50Wa38vTTyMq4MkjEL1gsxwD360ydXLTwt4UIBN7DfyWo7d2Cxtba3jmjh6HgYsxwSVGhH3snxp8g2AWVp6ocaSRzS7Nfbv8A8KJvzsoXNqs8bJJLCMOYzkMMDiGnZ8QFceLhPYZUmnmyOBAd1VK/3YlNoLpSHUn4VDFhrg5wOo01k0urv+oxio4LhY9TsrPcxmPYQVwVLMNDodZc8j3DNL2YqthEmKXbr/4vlp7mwZO1ifnKB9K7+Rdku7FR3fsuW456CwvLnkdVU/urpj7z1xmjbpWKffVccP8ANT/hMNo2X+0oLO4UZcOqTD9nOH9GGfAmlEZrFRopfsMssTtiDb6JD7ULvjvOAa9GijA7T73rgj5UiQ6qxwWPJTl55lXe12Ii2P2I46QwsSOviPNvJiKcy6WVG+qear7QNr/weiz3cvd1buSQSkrHGhLEaEMTpzHcx8qaY260WI1xgY0x6k/JV+cKGYISVyeEnmRnQnHdSCrFhJYCd022FsZZQ0s5eOBQcusbNxEcwCFIHnSmtvqoVXWGMhkQBceV12sN55rVyLeVnhB0WVRgjwyeHyIruexSJcOjqG3kaA7uV/3e38gnwsn5GQ6YY+4T+y34HFONeCqCqwiaHVvaHdv5hW0GlqqX2hCKEIoQihCKELP/AGqbZ4UW2U6v70n7o5DzOv3abkdpZX2CUuZ5mcNtvFZlTK1CKEJtuttY21zHL+jnhf8AdOM+nPypTDYqHX03HgLee48QtR2hJb2HTXZBPTsgIXGTp+jry5sf/FPGw1WVibPV5YB+W6qm0tzorlDcbPkDA6mMnr7ATqp7mpBYDqFbQYnJTu4NUNuf83Hguns8m6P7VaXH5PK8WH93GhV+fcVoj00KTizRIWTRa8tNfBVnY+3ZrKVujfjUMQyk5RwDjI7M9o+dIDi0qzmooqqIZhY28wmu1t5bR54rlLZhKhDMCyhGIHXgHUHXOBnHoovF72USCgqWxOhc8ZT6hI949sNdzGZlC+6FCg5AA78dpJ86Q51yrCjpBSx5Ab966bB3imtOMRcOHxkMMjTrxka11riEmroYqkgvuLcwvuyd57i24hC4VWJJThBQE9gOo8jQHEbJM+HwT2zjUc+fmue2t4Z7rHTPkDkoACjvwOvvNBcTul01FDT/AIY1XR94pTaC0wnRggggHi+Li557aM5tZJFDGKjj3N19G8L/AGP7GEUITksM8R97i16udGewsufYW/aftF9eia7ib1JadIkoYxsQw4RnDcjpnkQB6V1jgFFxTDn1Ba6PcaFc9kOl3tTpHYBDIZPeIGQvwDXr0XTsBoHacuztfTUGRo1tbTv3TeDeLi2zxZ/JnMA7Mf6yD6UrN21DdQ5cO2197+eSabyxLYWdzwH37mVsdo4+foobzNKdoFFoi6rqIw7Zg+Sq26m6XTL9ouT0dsoLHOhcDn4L3+lIay+pVrX4lwzwodXH4K57O24lxbXfQoEhhRlj0xkBCScdQ5af1wHA64NlSy0r4Zo+IbucQT6rIBUe62QRQhXX2ebySJOkEjkxP7qhj8LdWCeo8seFORu5FUeLUDDEZWDUb94WsZp5ZVFCEUIRQhc55QqlmOAoJJ7AOdC61pcQBusF25tI3E8kxz77aA9SjRR6AVGcblb2kgEELY+igVxSEUIRQu9yts+8kUuzRbzcRmQ4jIGnu/CST3HhNOZhlsVStoJY6zix+6d/qq7s/aUsDcUMjRkjBIPPxB0PnSGkjZWc0EUwtILqXDsy7u24hHLKT+m2cfxNpjurtiUw6opaZuW4HgnEe4cijNxPDAO9uI+mQM+dOsp3v2CrKj2ipohp8dF7GydmR/nLmWY/8tcD1wfrUxmFzO5Kln9sGj3bfNehf7Mj+CzeQ/8AMfT5sfpUlmDv5kBVU3tdKfdJ8tF8G8tsPh2dAPFg3+Snxgzf1fD/ACoTvaipd19V9O9qdVjbD7o/pS/6Qz9XwTB9oqjv9Svg3sTrsbU/cH9KP6Qz9XwR/wD0VR3+pR/vDaN8ezovFWwf5B9abdgw5O+H+VJZ7VVLevr/AIXzp9lP8VvNF3q+fkWx8qYdg8g2sp8XthIPeJ9Lr4dg7Pk/M3pjPZKmnqeGor8NmbyVrT+18bvft8lxn3DuMZheKdf2HGfQ6fOoboXt3V3Dj1LINf3SS62dcW7AyRSRlSCGKnGRqMHkabsQrJlRBO3K1wITK43qeeSFrtFmSLPuA8AYnGrcwcY5YANKz9VGbhrYmOEBsXc90zvvaJOZcwqqQgYEbAHPiRyPhy766ZDyUaLBIwz7wnN1CsWztqJPs28lSBYTwTcYXGGYR/FyFLBuFWzU7oKyNhdm1FvVZTUda1FdQvSMQQQcEEEHsI5GgLjmgggrd92tpi5to5esrhu5ho3zqSDcLBVcBgmcw8tvBNK6o6KEIoQqf7TNpGO2ES/HM3Dgc+Hm3rovnSHmwVtg8AfNnds3VZLNGUYqw4WBIIPMEc6YK17XBwuDcLxxChdXoKew+lCTnaOa+YoslXAF1bbXckookvJkt0/VyGc+GuPTNSIqZ8hsBdZ2t9ooIBZvqVYd3F2evStDCXEK8bTSjPhwhuR0PUKmOoHx5Q61ydlmn+0ElVmNzlA8AlmwtuzTXDTSyMIoUeQoDhdBhVwNCcnrzyqzqKaOOIMYO0bDvWbp6uWWYyPdo257lVb66aWRpH1ZiSfPqHcOVWccYjYGAbKqlkMjy481wpxNooQihCKEIoQihCKEIoQukMzIcozKe1SQflSXMa7RwulNe5pu02Tyy3xuo9C4lXrWQcXz5/OocmHQP2FvBT4cUqI/zX8VJbaOz7j8/bGBj+nDy8SAPwNVk2DuGrNfgtHR+1ksdg8nz1H7rlPuQZFL2c6XC/q5CuPHXGfHFVUtM+M2IstbR+0cEw7XqP5dJJJLq1Dwt0kSuCGRgeFgRg4B05dYpjtN0Vw0U9S5sjbEjnzSuuKYihcRQhaF7J9p4aW3Y6EcaeI0b/KfI07GeSzuO0+jZh4H6LS6dWbRQhfKELH9/tsFr/KH8xwqudRxD3icH9rTyph7u0tdhVMBSnN+ffwTjdXeK1muJGuI40ll4ACQChIGOZ+Ek/h181NcCVDrqKeGICJxLRfxTu5v7iO5jh+xxFJGCrKvw45nIxoQATg9mmaWTYqvbFE6EycQ5hySzebff7PO8MMMbcGAWP62MkADsyPPNJc+xsptFhRnjEj3EX5dyre4uzTc3nHJqsZMrk9bZyM/e18jSGC5urHFZxT02Ru50Hh/4uW9e1vtNy7g+4PdT90dfmcn0rYUcAhiA5ndePV1QZpieXJMrw/Z9mxpye5Yu37i4wP5fU1HZ99Vl3JvzUh/3NGGc36nwUB26KyAHxXLkt/04zgDzYk+VPAcSoPRo+JTBPDpgObj8AktTVBU/Z+xZphlIzw9bsQqDv4mwPSo8lTFHo469ApEVLLJ7o9VLfYKro13bA9gZm/lWmhVOd7sZTxo2j3pGrx/u9I35l4p+6NxxfwtgnypX2to98FviNEn7E4+4Q7wKVSRlSVYEEcwRgjxBqU1wcLhRXNLTYrxXUlFCEUIRQhFCEUIRQhdIJmQ8SMysORUkH1FJcxrhZwulMe5hu02VwuLtr3ZUvSHilt2DZ6yo6z90sPKsziVMIn9nYreey1e50oDjrt67KgVUr0ZFCEUITHd/aBt7mKXqVhxfunRvkTXWmxUath40Dm93xW9o2QCORqSsERbRfaEKPf3QijeRuSKWPkM0JcbC94aOawFeKaXteR/mx/qajakrf8AZhj7gPkrBf7hXkfJFlHajD6Ng+maVwyq6LGKZ+hOXx/wmW7u9k9mRFdpIYuQLKeNfAn4l7vTspTXEaFRavD4antwOGboNj+xSffW0gWYSW8vSLMDIdc4ye3vOdDqMUl9r3U3DJJXRlkrbZdE72ePseymflLdHA7QpyB/hyfvCrHDIM8o9VkPaqv1LWnuH1VW2famWWOMc3ZV9TjPlWmlfkYXdAsDCziSBvVON9LrpLoxp8MQWJB4aH/Fp5VEoWZIc53NyVMxB+ebI3YaBe7zZslzcGKEZSBVi4joq8A94seQy3FSY5mQx5n7u1tzRJA+eTIzZotfku1tbQRMI4U+3XHh+RU+H6WO06eFJfJLIMzzkb8SnGRxRnLGM7vgEbTAJ/t10SR/cQji4e7P5tSOzWuQ3H4DP7j/AC6Jrf8AO/8Atb/LKAL2zXQWruO15iD6KMU/w6g7vA8Ao/FphswnxK7W9nbXBxAzwTZ9xJGyjHsVwMg+NIdJNELyAObzt+ycZHDKbREtdyvt6ruZTcZtrkcNynuxSnmSP7uQ9eepu/1Rl4NpYvdO4+oS83GJimFnjY/QqtOpBIIwRoR2Ec6sgbi4VYQRoV5rq4ihCKEIoQihCKEIoQrNuFOOneFvgnjZD440+XEPOqzFIs0WborjBKgxVI/myqVxCUdkPNWKnxBx+FZQiy9pjdnYHDmLr3Z2jysEjRnY9SjJoAJXJZmRNzPNgnq7i3xGehA7i8ef5sUvhuUE4vSA2zfApHfWMkLFJUZGHUR9OojvFIIIU2KaOZuZhuFtG5N/01lCxOSF4G8U0/DNSGm4WLxGHhVDm99/VPKUoSqntMvejsio5ysqeXxH5LSHnRWuDxZ6kHpqss2Vsia5YpCnGQMnUAAd5JpkNJ2WpqKmKBuaQ2V22TuvewAM96LdR1cRYejYX606Gkc1RVFfSSmzYs3w+SeSb22kKcEtx9pbr4UBz/COH50rMOqgtw6pkddrMvwWdbUkS8vAIIxEkjIiqFAOuhYhdM6k+AFMntO0Wkga+kpiZDci5Tv2hXYMyQJ8ECBcd5APyHD861GFxZY83X6LyLGqkyz26fM6qNuSoWWSdh7sETyeeMD8adrzdojH5jZMYcAHukP5QT5pXs26UXCSy5ID9I2NSSDxY8z9akSxkw5Gb2sosUjeKHv63Vhad7iMs5FpYqx0X4pCTqB1u2eZOnjg1XhrYXZR25O/krIvdM3M7sR93NKb3bnumK2XoIuvH5x++RufkNKlx02ueU5nfAeChyVemWIZW/E+JSapdlCRXUL6DRZdGmqfbZYz28V1+mp6GU9ZZdUbxIOp7agQDhyOh5HUfUKfOeLE2YbjQ/QrztiDpYUu15k9HOB1SAfF94YPie+uwO4chhPiPBcqGcSITjwPikVTlARQhFCEUIRQhFCEUIUnZt10Uscn6jq3odflTUzM8Zb1TsD8kjXdCpW/NtwXs2OTlXHgyg/XNYmQWdZe3YTLxKRh6aKx7DuvseyTcxKDLI5UsRnHvlRnuAHLtNLGjbquqo/tNfwXnsgfS6qsm894W4jcy57mwPQafKmy8q1GHUo0yBWjbFwbzZAuJQOlifAbGOL3wh9c+q0s6suqunYKbEOCz3SNvK6l+yS9ys0J6irr55B/lHrRGdE1j0VnNk66ei0KnbrPrM/a3d5kgi7FZz5nA+hpqUrSYDHo9/kqzsLaF1bK00AIjJAdimUyOQJxpz7eukAuCs6qGnqHCOQ68tdU8Xf8SALd2sUo7Rz9Gz9aXxOqgHBSw3heQV4upNkTIzKssEgUkKOsgaAfEuprnYKUxuJRODbhw6/yxUf2bWnFdmRvhhRnJ7DyH1Y+VETbu0S8cn4dNbmfkEn2jdGWWSQ83Yt6nT5VtYWZGBo5LxmaTiSF3Up5afktmyv1zyqg/dTU/PIqI/7yra39Iupsf3dG53Nxsom7mzFlZ5JdIIRxSHt7EHeadqpywBjPedt+6ZpIA8l7/dbqf2UbbO1WuH4j7qLpGg+FF7APIZNLggEQtz5nqkVNQZndw2CX1IUZFCEE0ITGw2HcTfm4XYHrxhfVsCo8lTDH7zlJipJpPdaU+NgLazuIZ5YhI5Ro0VuJgynrwNM8qhcUzTsfG02G5U7hNhp3skcLnUBRd0LyLhnt53CJMgwzcg45eHbr+qKdrY35myMFyPkmqCRmV8UhsHfNQNr7vT2+rrxIeUiaofPq86egq45RYb9OaYno5YdSNOo2SmpSiIoQihCKEIoQihCKEJ5vj78VlN+vDwE98Zx+NYyuZkmcO9eueyk3EpLdLfz4I3V3mSBHt7iPpLd+YGCVJ56E6jr7dNKjteALFWdfh7pXiWI2cE0DbFHvYkb9n8p6Y/1pXYUS2Kns/HRK96t6xcIsEMfRQJyXQE45aDQAdlJc6+gUygw50LjLIbvK6ezS64L5V6pEZfPHEP5aIzqk41Hmpr9CFsNPrHrPtqdDJtC4NwYugSJYn42IbJAcdHjm2ab0J1V7DxGUjBFfMSTp6apZtZhBsaFBp08mdefDlmGfJV9a4b5VJprzYi55/KFy3gt1h2XaLwr0kjcRbA4sEM2M8/0lHlXHCzQnKN7pa6Q30GncudxZRx7HSRkUyyye6xA4gOI8j+6nzosAxKZK+TES0HsgeW37qRuuOi2ZeTcjIejU92MfVz6VMw9maZo7/kqT2sqMrMo5D5qp1rl5grJvIOjtbKH/AJbSN4ucj8ar6TtzSP77KyrBkhiZ3XK43cvR2EMY5zO8reCnhXPjjPlSmNz1LnfpAASXuyUrWD8xuUhqcq9FCEVxdWjbkCKK2M1xEkQB92VgMuDyxnXPUMc9MVRVxe+bJG4nuHJaHDgyOHPK0DvPNVveLeuad3VZCsOSFVfdyudC3Xkjq5d1T6ahjjaC4drvVdVYhJK4hps3kq7ip9lXIoQrRuTtySOZISymFzgrIfdGn6J6j1Y5H51W19MxzDIB2h0Vph1U9sgjJu09VL312dZKzdE/RTD4o+FuE+Gmh8NPrTVBNORZwu3qnsRgp2nsmzuiplW6pUUIRQhFCEUIRQhWDaKcWyoG/wCHO6+TZP1rLYs20xPgvR/YyTslvcfmuns62dBM8wnjEnCgZQc9pz1+FV0YB3WkxiaWJrDGbXNlYd2rrZ11I0cdkFKqWy6prgjTQntpYynRVtXHWQsD3yb6aEr3sXaVveC4iS1SIrG2uEzrleoaYNcBBuAuVEE1MY5Hvvc9/is93auOjurd+yRPmcH5Gm27rRVjOJTuHct7xT6wiwfeqXjvLhu2Rh6HH4Uw7crdUDctMzwVgtN/pYo1ikto2RVCgHiXQDA5gj5UoPPRVsmERveXtksSplxvrY3AVbm1YhdFxwnh8MFSOXypWcHdMswuqhJMMgSvfTbtvNFbw2uRHGDoQRjQBRrz0z10l7hyUvDaOaKR75typu0l6LZFqnXI5c+fE34r6Vb4Q28l+5Yj2smzSEd9vQKponEQBzJA9dK0LjYXWMaMzgFYN/H/ALUUHKKONB5Ln/NULDh9zfqSVPxM/fWHIAKFvEcPGnVHDEvmVDH5tTtKOyXdSf2TNWbOa3oAlVSlEXuKJmYKoLMTgADJJ7hSXPDRmOgSmsLjlaNVYls4bIBrgCa45rCD7idhkPWf2f8AzUAySVOkejeZ6+CsRHHS9qTtO6dPFJ9q7XluG4pX4schyVe5R1VKhgjiFmj91EmqJJjdx/ZQqe5KOvoFdNggC67XNnJHgvG6cQyvEpGfDNNslY89k3Tj4ns94EK0QbhySxJLFKhDqrAMCOYzzGar3Ym1ryxzdirNuEvfGHscNVNbZs5QQ38Luo0juI/eePx4dWXxH+jHGjDs9O63Vp5p/gSFuSobccnDcKr7b2I9uQSQ8bfBIuqnu7m7qsaeqZNpseirKmkfBqdQdildSgoiKEIoQihCKEK02sfFse4/YmVh5cP4E1nMYH3nktz7IPIkHiQl+4O1kt7rMp4UdChJ5Akggnu0x51TsIBW4xWmdND2NSDdWqxsbXZrSXX2gS8SsI4wVyQSDgYJzyGvKlgBut1UyzVFc1sGS1tyotrtrZ1qs01uXaWUH8mc6EnONRgDJ55PKjM0apx9LWzlkUgGVvNZ9E+GB7CD6HNM81o3tuwjuW5/7XHdUhYXgLEr+TM0jdsjn/ETTB3W2hZ9y1ndZXbZW+l7O3DHaxzHrwrYHic4HnTgeTyVJUYZSwi7pCFajLFHHx38drETyUYY/NdT3DNL05qqyySPy05cVmW+O0beaUG2j4EVcH3QvEcnXHhjnTLyCdFpsOhmijImNyfOysO/w4IrKL9WIkjyUfga0WDt0cfBeXe0Ty6UeJVc2DFxXMC9ssefDiGflVnUm0Lj3FUdK3NMwd4+ak71HjvZu+Th9ML+FN0nZp2+CerO1VO8Vx3kbN1N3Pj+EAfhS6QWhamqv8YpbUhR1Yt0ttLA/ALcSPIeHjViJBnTC9XX1YqvrqcyDNmsBy5KyoKkROy5bk6X5qxXu19nW0jqLfpJASGOA3vdeWckk5qDHT1UzQc1h6KwkqaSBxAbc8/4V32BvNHdT9D9mREKscnBOnVjhAGma5UUkkEefOSUqmrY6iXh5AAq9YblyzTSADo4VkdQzDUhWI90dfLnyqY7EWRxjm6ygx4ZJLIeTbqbtLePZmyXMQjeW4XGfdy2o0998KND+jUAmoqdSbBX1PQRRDsjXqulh7RNm7Qj6G5zAzdUuAue1ZB7oPjimxBNA7MzXwT01O2VuVwXHfMXVrsnNvMym3lXEkZ0eJjga8tOMea0prmSz3cN/mm6OIxMyO5fLksoO/O0f/jJv4h/Spv2eL9KmWCtNht6W9tizyu0kZVZ0zoR+hLwjTX4WwPiAP6VPUzWRvy2Hcfos9jFO9vbaTbmFwqxWeTfdrYhupSvFwoqlnfsH9T+BqHWVYp48xUyipDUPtsBunh2ZYLoFnk7ywXNZOT2pcD2R/PNW4w6mGmpXk7PsP8Ahzj74/GkD2qf0+SDQU3Qr5/sqw/+YHmhpwe1Z5hJ/ptP3pybSBdmXawFyOBmbjxnIUHq6tK67EPtt39FfYLDHBMwM/UFQt1NnpPdRxSZ4G4s4ODopI18qYYLnVbnEJnwwF7N1Z7vZ+xoXZHaXiUkMPyp1+6KcIYN1UxTYnI0OZax8FyzsQf8Vv8Avf6UdhOf/K87f/lUu84eN+j+Dibg5/Dk8PPXlimzurtmbhjNvbVWr/a57aXmVZ9kb0VctJEE6tKOKMPlwOsZ1FIFr6qfK15iLWaG2i0qHfiwCcCdJCuMDhjAx4YzT2dqzLsJrM2Z1j5pHcW+ypmLNdz8R63LE/4kpJDTzU2N+IRDK2MeQH0VW2vaQrP0cEhlj90BzjXOM8h1ZpBAB0VrTySuhzSix10Vr9pzf2iMdkQ+ZP8AStPhI+7J715BjZvMAlG5qZvYO5ifRTUmuNoHKFh4vUNXKf3r5u+5I9ZcV1ulMP8A6/RJdrVf3fVct4f/AFU//Vk/mNOUv4LfAJuq/Gd4lL6fTCsW76CCKS8Yar+TgB65CMFvuj8ar6omSQQN8T4KxpWiKMzu8G+KrzMSck5J1J7angAaBV5NzcqbsXaTW0yzKASvFoeRypGvrnypqeETMLCnqecwSB45Kde72XcjAmUrgghU91dDnq1I8SaYZQQsFrX8U+/EZ3m9/IKL7XrAXFvb7SjHMCKbHUdeHPg3Eue9ar6cGKR0LvJayknE0QcOayqpu6kphZ7buIonhSVxFIpV4ycoQf2ToD3jBpDo2uOa2q5ZL6Wuplu/tg2s6ygcS4KyJ1PG3xqfEcuwgGkSMzDTfqkSMa9pa7ZbG+6Nupy90VVgGVOjPGFOozrzx3VXTe0EcPZcNfFZ44O0O7T9PBTDLBBC0NtxHjI6SRuZA6h3f69tZnFcZNWLBTYoo4GZY+fNLKz66ihCKEJzscZtb1eowt/I4q5wknthT8PNpm+I+apW5s4S9gYnADHJ1OnCeyrVnvLc4m0upnALlvVOj3k7oQys+QR16D8c1x/vJeHtLaZgduAlVcU3ZFC4vXSHtPqaEWCkXNjIrhSjZfVAASWB5cIHPyrpaUyydhYXA6DfuT/Ze4d1Lq4EK9rnX+Ea+uKUIyq+bGII9G9o9yfjdawtIenuHa4APD7vwls4wFU/U0vI0aqvOIVdTJwohlJ9beJVMu7iOW8DxJ0cbSR8K4AwPdHIacwT503e7grlrHxUpDzdwB19VY/aYf7WP+kv1atThX4J8V49jJ/1HkoW4g/t0X3v5TTuI/gFM4ZrUBRYv/Xj/wCqH/7qW7/bf2/RND/df3fVc95Vxdzj/mv8zml0msLfBIrBad3iVEsbYyyJGvN2CjzOKdkeI2Fx5JuJhe8NHNOd77lekW2j0jtxwDvb9Nj35/HtqJQsOUyu3dr5KZXvAcIm7N08+ar9TlXooQvtCFZ90mS4in2fMfcnU8Hc4GdO/QMO9aqsRjIImby3V5g9TlcYzz2WN31o8MjxSDDxsVYd6nB8qca4OAI5rTrhXUIoQmG79h9ouoIeYklRT4Fhn5ZpuV2VhK4tw3jm4rmTsBCjyAH1zXmte/PO4qulN3JbUNNooQihCKEJ9u8PyF5/0j/K9XWED31OoPxR4j5rNdk37QSpKgBZDkA8uWPxqzBsbr0OohbPGY3bFaOZ7O7s/tV3AsfvcBdM8Wc4ByozjPUc092SLlZrJU01TwIHX52OyR3G4qyqXsbhJl/VJAYfeHX4gUgxg6hTmYw6N2WoYQVT7mBo3ZHGGUlWHYRoeVNneyumSB7Q8bFd/sDd1dsucQJxLvNNHIiMEcW8xMeVwwC8S8PEP0cH5ClZrHwVe2gikYXi4zjXprrdP597LO9UJdrND3o7Ff8ADz81NKztIsVXjDKqldmhs7xATGbYUc2zvs1nMkgD8YJYdpODwjQ69lKLQW2Cjsq3xVfGnaRpZZ1LZvb3IjkGHR0yMg/qsNR3EGmbEGxWi4rJ6cuZsQf2Vp9pg/ta/wDSX6tWqwr8E+K8bxkf6jyUHcQ4vofvfymnsQ/27kzhh/1DVwul4NoNnquc/wD5M11napb/APX6JDxlqrf9vqpu82yZpL6cRRO+WByFONVB58qapJ42QNzOTtZTSPqXZGkqZsPcq6Escj8MQR0bBYFvdYHkunV201U4lCWFjdbp6mwucPa92llF9odh0d2WA0lAYePJvoD507hkueHL0TWKw5J79VWKsVWIoQihC62tw0bq6HDKQQe8UiRge0tPNLjeWODhyXL2w7PUywX0Y4Vu4wWXr41AyfNSo+731T0pLS6I/lW5p5OJGH9VnlS0+ihCvHsbshJtNGPKGOSU+Q4R/PUOufkhKS7QK8TScTFjzJJ9TXmcjszi7qqw6leaSuIoQihCKEKwbF0srxv+W/yjY/jV7hI+7cVYUA+9b4j5rOdgbN+0TpEXEYOSWIzgAZPWOyrBoubLfVc/AiL7X7lfn2hs21thatIblQxYqBxZOc6kYXn1Zp27QLLPCGuqJuMG5T6JNcb/AJReC0t44F6jgE+i4GfWkmQclNZguY5p3kqnXU7SMzscsxLE9pJyfnTe5V0xgjZlGwC0H/YfdT2RZ77cVT95Lci9nQDJ6VgB1nJ0+tNu3KuKJ4+yscdgFZYvZtJwjjuI0kI0Thz5ZyM+QpQjVa7HBmOVhLeqi7vblXDSsZGMCxMQzg4Y419w9mMHJ0oaw3TlXisPDAYMxPIpRvfNGbuRoXMijg98kkkqig+8efw86S866KZh7XimAeLHXTzK0jb2zrKV0kuHYNwLhQTjHPPujPX21KGK/ZBkzW57Lzqro4ZZLybqPZNs6B1aKMlx8LYYkZ05se+okuPCTslxKTFT00TgWDVU/fNejvpT+0rjzVT9a11C4PpR4WVBXjJVE94KuO8O2JlkCo/CpRWGAM6jt515/iVTNFMWA2C0bpHWFuir81w7aszMe8k/Wqd0r3G5N02XE7pvvrD9osYrgDLR44vA4Vv8QFb7AqnNb/sPiFFxWPiQB43CzmtSs0ihCKELpBEXZUHNiFHiTgUl7g1pJSmNLnBo5qP7Zr4G8jtkPuW0KJj9ptT/AIeD51TUgu0vPMreRMDGAKgVLTqKELU/Y3bcFvf3PXhYV89T/MtUeNy5IT4JqU2andYFVyKEIoQihCKEJ/F7uyro9qyD1XH41ocLFoCe9W2FNvOwd6p+5Gwo7mSR5jiGFQz9WeeMnswpNTmNvqVrcUrHwNa2P3nKSmz4NoXaR2kZghVffOBnAPPGeZyAM/hXbBx0TXGmoqcumOZx2CYXW6VnIsyWkztPAPeVjlSRnTPCBzBGQdDXcgOyjx4nVRljp29l2yo1nHxyIo/SZR6kD8aaA1V7K7LGXdy377GvZUpYLilZRvmnRbULnkXik/lz/KaZd7y1OHHiUBb3EJzvxsW5kvkmhidwqxkEYwCrE4ySP/ZpTgSRZQcOqIG0zmSEAm6Z797NvblligA6Dh9/3gvE2To2uSMY05a114cdlHwyelgu+X3uWl1nW3thS2jKswUFgSOE5GM47KZc0haSlrI6lpMfJXfar8cFpJ+tCB6Y/rVTi3vMI6LA4kzJO4d5SuqhQAvPtAXMsMv/ABIV9Rz+or1HBJc9OqnF2/eNf1CabTPFDavz4oFGe9cA/WsX7QR5an1+atWHNEx3cltUS6rNuziaCa2bkwOPBhg+hwfOtBglRlNuhunWtEkbmHmsxniKMytzUlT4g4PzFekMcHNBHNY97cri3ovFKSUUIT/ce2DXas3wRBpGP7o0+ZHpUHEJMsJHXRWOFxZ6gd2qyvbe0jc3E055yyM/gCdB5DApqNmRgatiFBpa6ihC2vc226HYsPUZ5WkPeMkA+iLWR9oZfyjrZRqg6L3WTUJFCEUIRQhFCE620/R7Hb9sgfxSf0Faahblpgr7BGXqGeqq+4224oGmjnz0U6hWIBOMZGuNcEMeXdUlhA0WkxSkklDXxe81PYdp2Oz4Jfskpmmk5Z1IxnhyQAABkntNLu1uyrzBV1srRM3KAoex7+2srR5Vm6S6njwUyDwk5545YJyc88aVwENCdnhqKqcMLbMad1X9zbbjvbdexw38ILfhSGbqyxJ+Slf4Lc6kLDrLva1a4mhk/WQqfunP+b5U1J1WmwJ943sP8uuNvtPbEwBj6ThI0ISNQR3FhR2ylvgw2N1nnUd5UyPYu2JPinZM9suPkgNGV3VNGqwxmzL+X7pHvdsGe3EbzzCUsSPiY8PXzbt8KS5pG6nYfVxTEtiZltqnezX49mQnrikdD4Ekj5YqtxNt4Wu6FZrHostQT1sfgotUKoV23mTjsYH64pHQ+Daj6Ct77LzXjLf5ooOKMzQtd0Nl92dL0lhH2xSunk3vD/33VC9qobPD07QPzUwHQ2XCsgpKY7v3XRzoeonhPgdPripdDLw5geuicjdZyUe0Gw6K8ZgPdkAcePJvmM+den4bLnht00VBisWScnrqq1Vgq1FCE3e5+zbJvJxo8xW3T73xEfdYnyqprDnmYzkNVpMEi7LnnwWS08r9FCF8blQhfobbVsIIrW2H91Co88Af5TXn+NSZpQFBnOtkoqkUdFdQihCKEIoXUx9oUnBY20XWxUn7q6/NhWsiblhaO5ar2fjvIXdB81XNkbl3FxAs0Zj4W4sBiQ3ukj9XHMdtLEd9VdVGKwwymNwNwvNxuTep/c8X7rKflnPyoMZXWYvSu3dbxCmT7urDs15p42WfpAqZJGAWA1HLlxGu5bN1Udle6WtEcbuxb6Lt7KrXiunf/hxn1Y4HyBoiGt0nHZLQhvU/JazTyyipXtUs+O0VxzjkBPgwIPzIpEg0VxgkuWoynmFQod7ruONYkm4EQYACrnHiQTTWd1tFfuwymc8vc25PirRtaee52VbSxtI0gfhfgLZYe8pJ4eeoU+dOG5aqqnbDBXPY4DLbS/LZU642DcojSvBIqDVmYY6+/Wmi125Vyyspy7IxwueisW40vHbXcPWAsqjw5/QUxUtzwOHmqL2iiuGvHgvVZlZBTUTpLO6j/VVZR9w5PyFaT2bnyz5U3Usz072+aV7pS5S5i7UEg8Yzr8m+VaL2lg4lNm6Kuwp+rmdRf0XevOVaooBsboTXfrhms7eckcanh8cj3h6rmvQ8AqDIB3j5KLi7A6Fr+YWf1p1nEUICPalcdHBY2Y0KxmeQftSZC57x79U0Rzyvk8h5La4fFw4Gjuus8qSpyKEJ3uVYdPf2sXMNKpPgvvn5KaandljJXCto3om4rl+7C+g/rmvN8RfmnPdoq+U3clVQk0ihCKEIoQulvHxOq/rMB6nFLibneG9SugXK8e1W5zcRRj+7jz/Ef6KK1j9gFucCjtE53U/JU2C5dPgdl/dYj6GkA2V0+KN/vAHxCZ2+9F4nw3EnmQ38wNKzlRXYdTO3YFY989r9JYWitIskj4aTBHML1gcjlh86W89kKtw2myVchAsBt6p17KbHht3lxrI+PJNB8y1KjGihY5LnmDOg+au9LVJdLt4bLpraaLrZDjx5j5gVwi6kUsnCma/oVk27O8y2kbA26SsW4gzEAgYAxnhJxpnzplrraWWsrKA1Lw4PLRb+c00u/aLd5wI44z2FWJ1GRzI6j2V0yFRo8EgOpcT4LltS42pPbdI5LQSLkhFTHD3gDixpQc5C7CzD4psjdHDr/LJfuFeCO9jB+GQGM/e5f4gKS3XRScXi4tK7u1Tq6gKOyH9EkehrKysySFvQrzxwsbKbu646YKeUish8GH9cVLwyXh1LT5LrBe4PPRVvYb9Beqrcg7RP4NlDn1r0yrjE9KR1F1naZ3Bqbd9voms0ZVmU81JB8jivJntLHFp5FaA7rxSd1xet+D0aW1v1qpkcftN/TDV6T7PU3ChvzVbi77ZI/NV3Z2zpZ24YkZz14Gg8TyHnV5LMyIXcbKqigkldZgumke61wtxFHLGQrOBxDVcczqOWgPOozq6J0TnMPLZSmYfK2VrXjS+6z/2gbU+07QuJAcqHMadnDH7ox3EgnzqPTsyxhbJosLKu08uooQpOzb+SCVJom4ZI2DKe8dR7iMgjrBNJewOblKFuu0LpLmOG8i+CddR+q40ZT3jGPKvP8ZpTFNfqoM7LG6X1TqOihCKEIoQmm7EHHcp+zlj5cvnipuHx5529ydiF3Kl7133TXc0g5cZA8F90fStC83K9Gw+HhU7W91/VKaSpiKEL6F7BqaEEgare9gWHQW8UXWqAHxxr881JAsFgKmUyyueeZTCuphFCFlWy9jIm2WicDhDM6A8jkcS+mf8ADTQHaWomqXPw4PbvoD8kn35vmlvJeJQvAeAADXC8ie0nOfAikPOqnYXEI6Ztje+qaezva9yblIQzPDghlOqqoGhHZrgedLjJUPF6aBsJksA7kke8iCG9mEWgSXK45A6H5GkO0KsKMmWkbn5hXLbbCQxzr8MyK3mAARVHicWWXOOa8/rYTFKWpfBLwsrDmpBHkc1XxuyOB71FBsVD35tuC7Z1+GULIp8Rr8xnzr1bDJRLTBUeJx5KjMOdimd/JxlZRylRX8yMN/iBrzvGafg1bgrlj87Gv6hd937TpJ0HUDxHwH+uKjUUPEmA5DVPRC7lN27sGJ7l57uUBDgJGnxEADn1jr5dvOtocXjpIQwb/wA5KLPQNlmMkp05BeJdvBF6O1jEKDrwOL/z6mszVYxLM45fU7qU1zWNyxiy6bJ3kZPdmy6Hr/SH9frTdLib2G0moS2S297VZbvt7PJLYG4tSbi1OuRrJH28YHMD9b1A51tqOujmaNVNa4EKlWls8rrHGrO7nCqoySe4VOcQ0XOiUtW3d3OgsRxXSJc3LDWM6xRAjUH9d8dfV1dpzGJY4GHJEo8kwbsul/uZsy41US2bnrQmSP8AhbUDuGKbp/aIbSLjagc003O3Unt4p7fpori3f8pEyE8SSAahkPJWAxoTr1amnMRlhroewdUp+V7dFxrGqAihCK4hdba2eQ4RSx7h9eynI4nyGzBddAJ2VgW1axtp55COPoyFAPInkM95I9Kv6GjdAC525Vnh9MXzNb1Pw5rJKlL0MCwsihCKEJ/uPs3p7yMEe6h6RvBeXq2KUwXKr8Un4VOep0W3VIWJRQhFCFnftOt2ilgu4jwsDwlu8ZK58uIU3Jpqr/BnNkY+nfsdVA/3xtJsNd2YaQDBZQpz64PlrXM7eakf0upi0gksF5u9/VRClnbrBn9L3cjwUDGe8k+FcMg5LseDuc7NUPv3f5VJdiSSTkk5JPMk86bV6AAAArluttq2NuLa6dk4HJjcA4w2pBONNc8+6m5oGTNDXclm8YwuSaTiRi/VPYthxyjNvcxSd2RnzwT9Kr3YQfyOus1JQyx+8D6L5vTu7NLbQkJxSxcSkKRqh5EduMDTvNajBJjTsySlVeJUb5Y2louQkuz0f7PwOrK8Tn3WUg8D68iOQYH+IdtQPaiAPLZma8tE1QZhGWOBBBUmzv3i4uA8JbAJ68DqHZWUimfDcN0up4cWqO7knJJJPMnU+tNOcXG5KRe+6+VxCKEKXs7aLwtlDp1qfhPiKfp6mSE3afJLa8t2X2E2sDPJaW4hmm/OPz4e0R/qgnXTH9LWqxqSSMMb5p585I0UMmqM67qPqiuLi9RyFTlSQe0HB+VKa8t2K6D0XpI2c6AsT2An6UoMe46C67Ykpla7uTv+jwDtY4+XOpceHTv5WSxC4qXNYWdtrczgn9QHB/hXLGrKLC42avNyp1Ph0sp7IJSy/wDaHHGOC0hAHUzaDx4RqfM1ObkYLMCvqfAT/wAjrdwVL2ttue5OZpGbsXko8FGlcLiVe09HDAOwPNL64pKKEIoQtU9lmyuCB52Gspwv7q5+pJ9BT0YsLrKY3UZ5RGPy/Mq804qRFCEUISfe3Zn2i1ljxlscSfvLqPXl51xwuFLoZ+DO1/r4LCqjLdg31RXF1FdXEUIX1Tg5Gh7RzoXCAd01st5ruL4LiTHYx4h6NmuhxUSXD6aTUsHlondr7RrlfjSKTvKlT6g4+VL4nIqBJgVO7VpI+KaQe0WFvz1p5qVb5MopJEZ3aFDk9n3flcPMKSm9Oy3+KNkP/TP+TNNGmp3flUN2BVH6QfNdlvdktylC57TIPrTZw+lPL4lRnYPON2FdhBs08rlR/wDdX8aQcMpymThk36D6IGzrA8rtf+5HSf6VD+opBw6UfkPoV5Oz7D/4tP8AuR1z+lQ/qXf6bL+g+i8PDs1ed0vk6/gKUMLh6pQwuY/kPouEm0tkpzkZz3dIfmBiljD6Zv8A6pDMEqHbM9So8m+dhH+btmc94UfzEn5U62ngbs1TI/Z+U+9YfFQbr2kzcoYY4h3kt9Aop4OA0aFYRYDG33nE/BV/aG9F3N8c747FPAPRcVwuJVjDh1NF7rPXX5pQTr30lTQANAmO7+x3u5hEhCnBYk5wAMZ5eIrrRcqNV1TaaPOQuG1bMQzSRBuPgbh4sYyRz0yca5ocLFLp5TLEHkWvyUSuJ5FcQpOzbJppUiXm7BfDPM+QyfKlAXNk1PKIoy88gt9srVYo0jQYVFCjwAxUlYGR5e8uO5XehIRQhFCF8oQsT352X9nu5ABhH99PA8x5Nn5Uw8WK2uF1HGpxfcaFV+kKxRXEIrqEUIV8vbKO22QvHGhmmIKllBZePXQ8xhB606QA1Z6OV9RiHZPZb9P3Kjbu7tWz2TXN07xjiIDKeQBC8sHPvZ6q41otcp2sr52VPChAPcvP+59vL/6a+ibsVwA3yP4UZAdiu/1SeP8AGiPkkmz93p55pIolDmNirNnCDBIzk9RwcddJDSTZT5a6KGNsj9M2w5pjebiXkalgqSAc+jbJ9CBnyrpjKjx4xTONjceISCzsZJX6ONC76+6OenPn2UgAlWEk8cbc73WHVTX3auxztpf4f6V3I5MCvpj+cKJLs2VWVGidWb4VKkE+AI1rliE62oic0ua4WG6+X1hJCwWVGQkZAYY07a6QRulRTslF2Ouu67FmNubkL+RBxxZXnnHLOefdXcptdNGsi43Bv2k+3jsT9ht5oo40hwgbAHSOxBHE5A6iMYydTSnC40VdRTf6t7JCS7Xw8Al+292Gt7eKcyK6yEfCDgZXiGp55APVSSywupNNiDZ5XRWsQncOyobOw6e4jV7iX82rjIGR7vu8tB7xz4UuwAuoLqmaqquFE4hg3soO7O8sMaGC5t43ibm6oOL7wx73iNRXGuA3T9bh8rncWF5uOV/krjuxsK3geS7t5ekiaMhRzK65Iz90aHUd9ONaBqFT1lZNM1sEwsQdVk88xdmc82YsfEnP41HJuVro25WhvQLnQlIoQtE9lWxtXumH7Ef+c/QetOxttqs3jlVtAPE/RaTTqzqKEIoQihC+UIUDa2x4bleGZA4HI9Y8CNRXCLp6ColgdmjNln22/ZvImWtn6QfqNgP5HkflTTo+i0NNjjTpMLHqFSru0eJuGRGRuxgRTZBCu4pmSC7DdetnMgmjMgzGHQuOeV4hxadema6N9VycOMbsnvWNvGyvu0tyknuI5bYxC1IUuFPYctgctRp3U6WAm4WehxR8ULo5QS/W10o9pG11mnWKI5SEEacixxnHbgAD1pMhvspuD07oozI/d3yVl2zdW9nZW1tcRGVXUZVTg5UAk8x+kw66WSGiyq6eOaqqXyxGxBVR2pHstonaFpklA92NgSpPZkg/zU2cttFcQHEGvAkALeuil7h7dhhSWCclFl5SDOmRggkajuPjXWO0sUzitJJK5skWtuSc2e79xakz2E63KEH8mx5j7rcJb0pQBG2qhPq4ZwIqlmQ9Qlm4U5l2m8jKFZlkYqMgAkrnQ69tJZq5S8UYI6FrGm4uPTVOtp2G1umkaGdRGXYovEuQudBqvZ30sh19FAhloMjRIw3tqVVNq3F1HeQC8fieNkYfCcKWGfhHdSCTcXVtBHTvp3mAaEELQd6bGG7P2VjwzhOkibzIOO0aajvBpxwB0Wfop5ab75urb2Krey7N12VewSKVeJ308FRxjuJzSQOyQVYzysdXxStNw63zIXzYX9o2NPFzaItjyxIPqRXG6sSqr7jEWv5G37JhuI8d3Y9BMOIQuND2Ahl8ua+ApTNQo+KNfTVWePTMP8FeJdqWW1GaB8o6lugfrI7Qe/8AVPOi4doutp6rDwJW6g7j+fNUjeHdya0bEgyh+GQfCf6HuNNOaWq9o6+OpbodeiYez/bq205WRgsUgwxPIEaqT8x5iusdbRR8WpDPHmYO0Pkk23BF9ok6BuKIsShwRodSMEA4ByKS619FNpOJwWiQWNtVz2fs2WduGGNnPcNB4nkPOgAnZKlqIoRd7rK87F9mvJrqTs9xPoW/p604IuqoqnHTtCPMrQbGzSJFjjXhRRgCnbWWfkkdI4ucbkqRQkIoQihCKEIoQihC+GhCjX+z4pl4ZY1dexgD6UEXTkcz4zdhsqbtj2bRPlrdzGf1W95P6j502YxyVxT45IzSQX7+aqG0d0LyDP5MsvWYjkHxA1+VIyOCt4cSpZtzY96QxsUcHGqkHDA9RzgjnjSkbKwcGvYRyKuEm/KTAC7s4pcciNCM9nFkj1pziA7qmGDviN4JCEt23cbPeItbxyxTZGFJ9zGdes9XhXHZVJpWVrJAJSC34prsTatrPZizum6Fl+CTGmhyNcaEcjnmKU0giyi1NPUw1PHh7V9wmO7y2ezy8v21ZeJcBExrr+qCcnv5DWugNao1V9prbM4Vrcyl3s+vVa/mlcqgdZG1IAHE4ONfGuMILiVJxWJzaVjBra3wC7bQ3OnkllkjuYcO7MAJGBwzEjkO+gsPVNQ4lExjWOjOg6Ks7ybHltZFEzh2ZeIEMW0BxzOtIc0jdWtJUR1EZ4YsPCytHtGu/ftJ43AcKTlSMg+6R9T86W82sQqvCIgWyRPGh6pxZb229xaSdM6RSsjI6k4yeE4K9oOfLUUoOBChS4dPDUDhgkXuCqnuFvDFa9Ms+eCRRoBnUZB08D8qQxwCt8UopKgsdHuFF3P3hFlM7YZ42UrgYBJByp18/WuNdYp3EKI1UbQDYj+FJbyVWkdkXgUsWVc/Dk5xnupB3up0bC1ga43NrFTZ9rXVwBE0ksowAEGTnHLIA18TSruOiYbT01Oc4AB6ppszcO7lwWURL2udf4Rk+uK6Iyos+MU8fum57lctkezu3jwZSZm79E/hHPzNOCMBU1RjM8mjOyPirdbW6RqFRVRRyCgADyFLVS57nG7jddaElFCEUIRQhFCEUIRQhFCEUIRQhFCF8xQhQ7/ZMEwxLEj/ALygn151wi6eiqJYvccR5qtX/s5tX1QvEf2TkejA/WklgVjFjVQ33rHxSG79mMoz0cyN3MCp9RmkGJT48fYffafJJ7ncS9TlEH/ddfxINcMZU1mMUrtzbxCWzbv3S/Fbyj7hP0pOUqQ2up3bPChyWUg+KNx4ow+orlinxLGdnA+a4vFjmuPEUapdwdl9SE9SnyFGpQXAc13j2dKfhhkPgjf0rtiU2Z4m7uHqFNh3au3+G3l81x82xXchTDsQpm7vCaW3s/vW5oifvOP8ua7wyor8apm7Eny/dObL2YN/fTgd0a5+bf0pQjUOTH/0M9U/sPZ/Zx/ErSntdvwXA+VKDAq6XF6l+xt4Kx2llHEMRoqDsVQPpS1Xvke83cbqRQkIoQihCKEIoQihCKEIoQv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2294" name="AutoShape 6" descr="data:image/jpeg;base64,/9j/4AAQSkZJRgABAQAAAQABAAD/2wCEAAkGBxQTEhUUExQWFRUXGBgaFxgYGBgcGBwdHBocHxwfGhsaHCogHhwlHRcaIjEkJSkrLi4uHB8zODMsNygtLiwBCgoKDg0OGxAQGy8kICQsLCwsLCwsLCwsLCwsLCwsLCwsLCwsLCwsLCwsLCwsLCwsLCwsLCwsLCwsLCwsLCwsLP/AABEIAOAA4QMBEQACEQEDEQH/xAAcAAACAwEBAQEAAAAAAAAAAAAABQQGBwMCAQj/xABLEAACAQMBBAcFAwkFBwIHAAABAgMABBEhBQYSMRNBUWFxgZEHIjKhsRSCwSMzQlJicpKy0SRDosLhFRZTY3OT8TTwVGR0g6Oz0v/EABsBAAEFAQEAAAAAAAAAAAAAAAACAwQFBgEH/8QAPREAAQMCBAMFBQcDBQADAQAAAQACAwQRBRIhMRNBUSJhcYGRBjKhscEUIzNCUtHwFYLhJDRDYvElcqIW/9oADAMBAAIRAxEAPwDcaEIoQihCKEIoQihC+UIXOedUHE7BR2kgD50JTWOcbNCr20N+rOPOJDIR1Rji+ei/Okl4U+LCqmT8tvFV+99p4/uoD4yNj5Ln60gyKxjwA/8AI/0SS59oV43Ixp+6n/8ARNJ4hU2PBaZu9ylc+9F4/wAVxJ5Hh/lArmcqU3DqZuzAoMm0Zm+KWQ+Lt/WuZinxTxN2aPRR3cnUknx1ridAA2XwHHLShdtddkvJBykceDsPxrtym3Qxu3AKmQ7w3SfDcSj7xP1ruYpl1DTu3YEztN/L1Ociv++i/wCXFd4jlFfg9K7YEead2XtOcfnYFPejEfJs/WlCVQZMAH5H+qsOz9/7OT4maI9ki6eq5FLDwVXTYRUx7C/grJbXSSDiR1cdqkEfKlKucxzDZwsu1CSvtCEUIRQhFCEUIRQhFCEUIRQhFCEUIXl5AASSABzJ5ULoBJsFVtrb/WsOQrGZuyPBXzYnHpmkl4Cs6fCKiXUiw7/2VM2p7Q7qTIj4YV/ZHE38TD6CmjIVcwYLAzV/aVXu7uSU5kdnPaxJ+tJJJVrHCyMWY0BSbLYlxL+bgkbv4SB6nSgNJTUlbBH7zwmj7i3oQv0Q0GeEMpb0pXDcooxelLstz420VcIpCswQRcK97l7pwTW/TXOffcrH7xXTl5ktmnWMBGqz+JYjNFPw4uQ15qp7e2W1tO8Lfon3T2qfhPp88024WKt6SoFRCJB5pfXFKV0g2VD/ALGecxr0obR/0vzoX6GnLDJdUD6mX+oiMHs9PJcth7DhfZtxcSJmRC/A3EwwAq40BwfeJ50Boy3KcqqyZla2Jh0NrhQtyNgrdzOknEEVCSVODnIA/H0pLG3KfxOsdTRhzdyVD3p2P9kuHiySoAZGOMlT240zkEeVDm2Nk/Q1QqYQ86HnZetv7vSWgjMjIekGVAJyMYzkEd/aaHNsFykrmVJcGg6JQVOAcaHkeo+FJspgcL2XS2uHjbijZkbtUkH5UApL4mPFngFWrZPtCuosCThmX9rRvJgPqKcEh5qpqMFhfqzs/JXjY2+9rPgF+ic/oyYGvc3I04HgqjqcLqIdbXHUKyg0pVyKEL7QhFCEUIRQhFCEUIXO4nVFLuQqqCWJOAAOZNCU1pc4NaNSqLt32kRrlbZOkP67ZCeQ5n5U26S2yu6bBJHdqU27uaoO1duXFwfy0rMP1eSjwUaeutNlxKv4KKGD3G+fNfdibElunKQhSQMniYAAfX0rjRddqquOmaDJzUvdXYRubsQuCFXiMvUQFOCM9RJwPWlNbc2KZr6zg0/Ebudlz3sMIuGjt0CRx+4MaliPiJJ1OumvZXHWvou4eJTDnlNydfAK+bPmnutlR/ZnKTJhCeLGeE4IJ6srg06NWqglbFT1x4ou06+qN2tj3FoZLi4naUcBBjjLyknPPxHcOuhoI3XK2ohqMscTMuu50Wa38vTTyMq4MkjEL1gsxwD360ydXLTwt4UIBN7DfyWo7d2Cxtba3jmjh6HgYsxwSVGhH3snxp8g2AWVp6ocaSRzS7Nfbv8A8KJvzsoXNqs8bJJLCMOYzkMMDiGnZ8QFceLhPYZUmnmyOBAd1VK/3YlNoLpSHUn4VDFhrg5wOo01k0urv+oxio4LhY9TsrPcxmPYQVwVLMNDodZc8j3DNL2YqthEmKXbr/4vlp7mwZO1ifnKB9K7+Rdku7FR3fsuW456CwvLnkdVU/urpj7z1xmjbpWKffVccP8ANT/hMNo2X+0oLO4UZcOqTD9nOH9GGfAmlEZrFRopfsMssTtiDb6JD7ULvjvOAa9GijA7T73rgj5UiQ6qxwWPJTl55lXe12Ii2P2I46QwsSOviPNvJiKcy6WVG+qear7QNr/weiz3cvd1buSQSkrHGhLEaEMTpzHcx8qaY260WI1xgY0x6k/JV+cKGYISVyeEnmRnQnHdSCrFhJYCd022FsZZQ0s5eOBQcusbNxEcwCFIHnSmtvqoVXWGMhkQBceV12sN55rVyLeVnhB0WVRgjwyeHyIruexSJcOjqG3kaA7uV/3e38gnwsn5GQ6YY+4T+y34HFONeCqCqwiaHVvaHdv5hW0GlqqX2hCKEIoQihCKELP/AGqbZ4UW2U6v70n7o5DzOv3abkdpZX2CUuZ5mcNtvFZlTK1CKEJtuttY21zHL+jnhf8AdOM+nPypTDYqHX03HgLee48QtR2hJb2HTXZBPTsgIXGTp+jry5sf/FPGw1WVibPV5YB+W6qm0tzorlDcbPkDA6mMnr7ATqp7mpBYDqFbQYnJTu4NUNuf83Hguns8m6P7VaXH5PK8WH93GhV+fcVoj00KTizRIWTRa8tNfBVnY+3ZrKVujfjUMQyk5RwDjI7M9o+dIDi0qzmooqqIZhY28wmu1t5bR54rlLZhKhDMCyhGIHXgHUHXOBnHoovF72USCgqWxOhc8ZT6hI949sNdzGZlC+6FCg5AA78dpJ86Q51yrCjpBSx5Ab966bB3imtOMRcOHxkMMjTrxka11riEmroYqkgvuLcwvuyd57i24hC4VWJJThBQE9gOo8jQHEbJM+HwT2zjUc+fmue2t4Z7rHTPkDkoACjvwOvvNBcTul01FDT/AIY1XR94pTaC0wnRggggHi+Li557aM5tZJFDGKjj3N19G8L/AGP7GEUITksM8R97i16udGewsufYW/aftF9eia7ib1JadIkoYxsQw4RnDcjpnkQB6V1jgFFxTDn1Ba6PcaFc9kOl3tTpHYBDIZPeIGQvwDXr0XTsBoHacuztfTUGRo1tbTv3TeDeLi2zxZ/JnMA7Mf6yD6UrN21DdQ5cO2197+eSabyxLYWdzwH37mVsdo4+foobzNKdoFFoi6rqIw7Zg+Sq26m6XTL9ouT0dsoLHOhcDn4L3+lIay+pVrX4lwzwodXH4K57O24lxbXfQoEhhRlj0xkBCScdQ5af1wHA64NlSy0r4Zo+IbucQT6rIBUe62QRQhXX2ebySJOkEjkxP7qhj8LdWCeo8seFORu5FUeLUDDEZWDUb94WsZp5ZVFCEUIRQhc55QqlmOAoJJ7AOdC61pcQBusF25tI3E8kxz77aA9SjRR6AVGcblb2kgEELY+igVxSEUIRQu9yts+8kUuzRbzcRmQ4jIGnu/CST3HhNOZhlsVStoJY6zix+6d/qq7s/aUsDcUMjRkjBIPPxB0PnSGkjZWc0EUwtILqXDsy7u24hHLKT+m2cfxNpjurtiUw6opaZuW4HgnEe4cijNxPDAO9uI+mQM+dOsp3v2CrKj2ipohp8dF7GydmR/nLmWY/8tcD1wfrUxmFzO5Kln9sGj3bfNehf7Mj+CzeQ/8AMfT5sfpUlmDv5kBVU3tdKfdJ8tF8G8tsPh2dAPFg3+Snxgzf1fD/ACoTvaipd19V9O9qdVjbD7o/pS/6Qz9XwTB9oqjv9Svg3sTrsbU/cH9KP6Qz9XwR/wD0VR3+pR/vDaN8ezovFWwf5B9abdgw5O+H+VJZ7VVLevr/AIXzp9lP8VvNF3q+fkWx8qYdg8g2sp8XthIPeJ9Lr4dg7Pk/M3pjPZKmnqeGor8NmbyVrT+18bvft8lxn3DuMZheKdf2HGfQ6fOoboXt3V3Dj1LINf3SS62dcW7AyRSRlSCGKnGRqMHkabsQrJlRBO3K1wITK43qeeSFrtFmSLPuA8AYnGrcwcY5YANKz9VGbhrYmOEBsXc90zvvaJOZcwqqQgYEbAHPiRyPhy766ZDyUaLBIwz7wnN1CsWztqJPs28lSBYTwTcYXGGYR/FyFLBuFWzU7oKyNhdm1FvVZTUda1FdQvSMQQQcEEEHsI5GgLjmgggrd92tpi5to5esrhu5ho3zqSDcLBVcBgmcw8tvBNK6o6KEIoQqf7TNpGO2ES/HM3Dgc+Hm3rovnSHmwVtg8AfNnds3VZLNGUYqw4WBIIPMEc6YK17XBwuDcLxxChdXoKew+lCTnaOa+YoslXAF1bbXckookvJkt0/VyGc+GuPTNSIqZ8hsBdZ2t9ooIBZvqVYd3F2evStDCXEK8bTSjPhwhuR0PUKmOoHx5Q61ydlmn+0ElVmNzlA8AlmwtuzTXDTSyMIoUeQoDhdBhVwNCcnrzyqzqKaOOIMYO0bDvWbp6uWWYyPdo257lVb66aWRpH1ZiSfPqHcOVWccYjYGAbKqlkMjy481wpxNooQihCKEIoQihCKEIoQukMzIcozKe1SQflSXMa7RwulNe5pu02Tyy3xuo9C4lXrWQcXz5/OocmHQP2FvBT4cUqI/zX8VJbaOz7j8/bGBj+nDy8SAPwNVk2DuGrNfgtHR+1ksdg8nz1H7rlPuQZFL2c6XC/q5CuPHXGfHFVUtM+M2IstbR+0cEw7XqP5dJJJLq1Dwt0kSuCGRgeFgRg4B05dYpjtN0Vw0U9S5sjbEjnzSuuKYihcRQhaF7J9p4aW3Y6EcaeI0b/KfI07GeSzuO0+jZh4H6LS6dWbRQhfKELH9/tsFr/KH8xwqudRxD3icH9rTyph7u0tdhVMBSnN+ffwTjdXeK1muJGuI40ll4ACQChIGOZ+Ek/h181NcCVDrqKeGICJxLRfxTu5v7iO5jh+xxFJGCrKvw45nIxoQATg9mmaWTYqvbFE6EycQ5hySzebff7PO8MMMbcGAWP62MkADsyPPNJc+xsptFhRnjEj3EX5dyre4uzTc3nHJqsZMrk9bZyM/e18jSGC5urHFZxT02Ru50Hh/4uW9e1vtNy7g+4PdT90dfmcn0rYUcAhiA5ndePV1QZpieXJMrw/Z9mxpye5Yu37i4wP5fU1HZ99Vl3JvzUh/3NGGc36nwUB26KyAHxXLkt/04zgDzYk+VPAcSoPRo+JTBPDpgObj8AktTVBU/Z+xZphlIzw9bsQqDv4mwPSo8lTFHo469ApEVLLJ7o9VLfYKro13bA9gZm/lWmhVOd7sZTxo2j3pGrx/u9I35l4p+6NxxfwtgnypX2to98FviNEn7E4+4Q7wKVSRlSVYEEcwRgjxBqU1wcLhRXNLTYrxXUlFCEUIRQhFCEUIRQhdIJmQ8SMysORUkH1FJcxrhZwulMe5hu02VwuLtr3ZUvSHilt2DZ6yo6z90sPKsziVMIn9nYreey1e50oDjrt67KgVUr0ZFCEUITHd/aBt7mKXqVhxfunRvkTXWmxUath40Dm93xW9o2QCORqSsERbRfaEKPf3QijeRuSKWPkM0JcbC94aOawFeKaXteR/mx/qajakrf8AZhj7gPkrBf7hXkfJFlHajD6Ng+maVwyq6LGKZ+hOXx/wmW7u9k9mRFdpIYuQLKeNfAn4l7vTspTXEaFRavD4antwOGboNj+xSffW0gWYSW8vSLMDIdc4ye3vOdDqMUl9r3U3DJJXRlkrbZdE72ePseymflLdHA7QpyB/hyfvCrHDIM8o9VkPaqv1LWnuH1VW2famWWOMc3ZV9TjPlWmlfkYXdAsDCziSBvVON9LrpLoxp8MQWJB4aH/Fp5VEoWZIc53NyVMxB+ebI3YaBe7zZslzcGKEZSBVi4joq8A94seQy3FSY5mQx5n7u1tzRJA+eTIzZotfku1tbQRMI4U+3XHh+RU+H6WO06eFJfJLIMzzkb8SnGRxRnLGM7vgEbTAJ/t10SR/cQji4e7P5tSOzWuQ3H4DP7j/AC6Jrf8AO/8Atb/LKAL2zXQWruO15iD6KMU/w6g7vA8Ao/FphswnxK7W9nbXBxAzwTZ9xJGyjHsVwMg+NIdJNELyAObzt+ycZHDKbREtdyvt6ruZTcZtrkcNynuxSnmSP7uQ9eepu/1Rl4NpYvdO4+oS83GJimFnjY/QqtOpBIIwRoR2Ec6sgbi4VYQRoV5rq4ihCKEIoQihCKEIoQrNuFOOneFvgnjZD440+XEPOqzFIs0WborjBKgxVI/myqVxCUdkPNWKnxBx+FZQiy9pjdnYHDmLr3Z2jysEjRnY9SjJoAJXJZmRNzPNgnq7i3xGehA7i8ef5sUvhuUE4vSA2zfApHfWMkLFJUZGHUR9OojvFIIIU2KaOZuZhuFtG5N/01lCxOSF4G8U0/DNSGm4WLxGHhVDm99/VPKUoSqntMvejsio5ysqeXxH5LSHnRWuDxZ6kHpqss2Vsia5YpCnGQMnUAAd5JpkNJ2WpqKmKBuaQ2V22TuvewAM96LdR1cRYejYX606Gkc1RVFfSSmzYs3w+SeSb22kKcEtx9pbr4UBz/COH50rMOqgtw6pkddrMvwWdbUkS8vAIIxEkjIiqFAOuhYhdM6k+AFMntO0Wkga+kpiZDci5Tv2hXYMyQJ8ECBcd5APyHD861GFxZY83X6LyLGqkyz26fM6qNuSoWWSdh7sETyeeMD8adrzdojH5jZMYcAHukP5QT5pXs26UXCSy5ID9I2NSSDxY8z9akSxkw5Gb2sosUjeKHv63Vhad7iMs5FpYqx0X4pCTqB1u2eZOnjg1XhrYXZR25O/krIvdM3M7sR93NKb3bnumK2XoIuvH5x++RufkNKlx02ueU5nfAeChyVemWIZW/E+JSapdlCRXUL6DRZdGmqfbZYz28V1+mp6GU9ZZdUbxIOp7agQDhyOh5HUfUKfOeLE2YbjQ/QrztiDpYUu15k9HOB1SAfF94YPie+uwO4chhPiPBcqGcSITjwPikVTlARQhFCEUIRQhFCEUIUnZt10Uscn6jq3odflTUzM8Zb1TsD8kjXdCpW/NtwXs2OTlXHgyg/XNYmQWdZe3YTLxKRh6aKx7DuvseyTcxKDLI5UsRnHvlRnuAHLtNLGjbquqo/tNfwXnsgfS6qsm894W4jcy57mwPQafKmy8q1GHUo0yBWjbFwbzZAuJQOlifAbGOL3wh9c+q0s6suqunYKbEOCz3SNvK6l+yS9ys0J6irr55B/lHrRGdE1j0VnNk66ei0KnbrPrM/a3d5kgi7FZz5nA+hpqUrSYDHo9/kqzsLaF1bK00AIjJAdimUyOQJxpz7eukAuCs6qGnqHCOQ68tdU8Xf8SALd2sUo7Rz9Gz9aXxOqgHBSw3heQV4upNkTIzKssEgUkKOsgaAfEuprnYKUxuJRODbhw6/yxUf2bWnFdmRvhhRnJ7DyH1Y+VETbu0S8cn4dNbmfkEn2jdGWWSQ83Yt6nT5VtYWZGBo5LxmaTiSF3Up5afktmyv1zyqg/dTU/PIqI/7yra39Iupsf3dG53Nxsom7mzFlZ5JdIIRxSHt7EHeadqpywBjPedt+6ZpIA8l7/dbqf2UbbO1WuH4j7qLpGg+FF7APIZNLggEQtz5nqkVNQZndw2CX1IUZFCEE0ITGw2HcTfm4XYHrxhfVsCo8lTDH7zlJipJpPdaU+NgLazuIZ5YhI5Ro0VuJgynrwNM8qhcUzTsfG02G5U7hNhp3skcLnUBRd0LyLhnt53CJMgwzcg45eHbr+qKdrY35myMFyPkmqCRmV8UhsHfNQNr7vT2+rrxIeUiaofPq86egq45RYb9OaYno5YdSNOo2SmpSiIoQihCKEIoQihCKEJ5vj78VlN+vDwE98Zx+NYyuZkmcO9eueyk3EpLdLfz4I3V3mSBHt7iPpLd+YGCVJ56E6jr7dNKjteALFWdfh7pXiWI2cE0DbFHvYkb9n8p6Y/1pXYUS2Kns/HRK96t6xcIsEMfRQJyXQE45aDQAdlJc6+gUygw50LjLIbvK6ezS64L5V6pEZfPHEP5aIzqk41Hmpr9CFsNPrHrPtqdDJtC4NwYugSJYn42IbJAcdHjm2ab0J1V7DxGUjBFfMSTp6apZtZhBsaFBp08mdefDlmGfJV9a4b5VJprzYi55/KFy3gt1h2XaLwr0kjcRbA4sEM2M8/0lHlXHCzQnKN7pa6Q30GncudxZRx7HSRkUyyye6xA4gOI8j+6nzosAxKZK+TES0HsgeW37qRuuOi2ZeTcjIejU92MfVz6VMw9maZo7/kqT2sqMrMo5D5qp1rl5grJvIOjtbKH/AJbSN4ucj8ar6TtzSP77KyrBkhiZ3XK43cvR2EMY5zO8reCnhXPjjPlSmNz1LnfpAASXuyUrWD8xuUhqcq9FCEVxdWjbkCKK2M1xEkQB92VgMuDyxnXPUMc9MVRVxe+bJG4nuHJaHDgyOHPK0DvPNVveLeuad3VZCsOSFVfdyudC3Xkjq5d1T6ahjjaC4drvVdVYhJK4hps3kq7ip9lXIoQrRuTtySOZISymFzgrIfdGn6J6j1Y5H51W19MxzDIB2h0Vph1U9sgjJu09VL312dZKzdE/RTD4o+FuE+Gmh8NPrTVBNORZwu3qnsRgp2nsmzuiplW6pUUIRQhFCEUIRQhWDaKcWyoG/wCHO6+TZP1rLYs20xPgvR/YyTslvcfmuns62dBM8wnjEnCgZQc9pz1+FV0YB3WkxiaWJrDGbXNlYd2rrZ11I0cdkFKqWy6prgjTQntpYynRVtXHWQsD3yb6aEr3sXaVveC4iS1SIrG2uEzrleoaYNcBBuAuVEE1MY5Hvvc9/is93auOjurd+yRPmcH5Gm27rRVjOJTuHct7xT6wiwfeqXjvLhu2Rh6HH4Uw7crdUDctMzwVgtN/pYo1ikto2RVCgHiXQDA5gj5UoPPRVsmERveXtksSplxvrY3AVbm1YhdFxwnh8MFSOXypWcHdMswuqhJMMgSvfTbtvNFbw2uRHGDoQRjQBRrz0z10l7hyUvDaOaKR75typu0l6LZFqnXI5c+fE34r6Vb4Q28l+5Yj2smzSEd9vQKponEQBzJA9dK0LjYXWMaMzgFYN/H/ALUUHKKONB5Ln/NULDh9zfqSVPxM/fWHIAKFvEcPGnVHDEvmVDH5tTtKOyXdSf2TNWbOa3oAlVSlEXuKJmYKoLMTgADJJ7hSXPDRmOgSmsLjlaNVYls4bIBrgCa45rCD7idhkPWf2f8AzUAySVOkejeZ6+CsRHHS9qTtO6dPFJ9q7XluG4pX4schyVe5R1VKhgjiFmj91EmqJJjdx/ZQqe5KOvoFdNggC67XNnJHgvG6cQyvEpGfDNNslY89k3Tj4ns94EK0QbhySxJLFKhDqrAMCOYzzGar3Ym1ryxzdirNuEvfGHscNVNbZs5QQ38Luo0juI/eePx4dWXxH+jHGjDs9O63Vp5p/gSFuSobccnDcKr7b2I9uQSQ8bfBIuqnu7m7qsaeqZNpseirKmkfBqdQdildSgoiKEIoQihCKEK02sfFse4/YmVh5cP4E1nMYH3nktz7IPIkHiQl+4O1kt7rMp4UdChJ5Akggnu0x51TsIBW4xWmdND2NSDdWqxsbXZrSXX2gS8SsI4wVyQSDgYJzyGvKlgBut1UyzVFc1sGS1tyotrtrZ1qs01uXaWUH8mc6EnONRgDJ55PKjM0apx9LWzlkUgGVvNZ9E+GB7CD6HNM81o3tuwjuW5/7XHdUhYXgLEr+TM0jdsjn/ETTB3W2hZ9y1ndZXbZW+l7O3DHaxzHrwrYHic4HnTgeTyVJUYZSwi7pCFajLFHHx38drETyUYY/NdT3DNL05qqyySPy05cVmW+O0beaUG2j4EVcH3QvEcnXHhjnTLyCdFpsOhmijImNyfOysO/w4IrKL9WIkjyUfga0WDt0cfBeXe0Ty6UeJVc2DFxXMC9ssefDiGflVnUm0Lj3FUdK3NMwd4+ak71HjvZu+Th9ML+FN0nZp2+CerO1VO8Vx3kbN1N3Pj+EAfhS6QWhamqv8YpbUhR1Yt0ttLA/ALcSPIeHjViJBnTC9XX1YqvrqcyDNmsBy5KyoKkROy5bk6X5qxXu19nW0jqLfpJASGOA3vdeWckk5qDHT1UzQc1h6KwkqaSBxAbc8/4V32BvNHdT9D9mREKscnBOnVjhAGma5UUkkEefOSUqmrY6iXh5AAq9YblyzTSADo4VkdQzDUhWI90dfLnyqY7EWRxjm6ygx4ZJLIeTbqbtLePZmyXMQjeW4XGfdy2o0998KND+jUAmoqdSbBX1PQRRDsjXqulh7RNm7Qj6G5zAzdUuAue1ZB7oPjimxBNA7MzXwT01O2VuVwXHfMXVrsnNvMym3lXEkZ0eJjga8tOMea0prmSz3cN/mm6OIxMyO5fLksoO/O0f/jJv4h/Spv2eL9KmWCtNht6W9tizyu0kZVZ0zoR+hLwjTX4WwPiAP6VPUzWRvy2Hcfos9jFO9vbaTbmFwqxWeTfdrYhupSvFwoqlnfsH9T+BqHWVYp48xUyipDUPtsBunh2ZYLoFnk7ywXNZOT2pcD2R/PNW4w6mGmpXk7PsP8Ahzj74/GkD2qf0+SDQU3Qr5/sqw/+YHmhpwe1Z5hJ/ptP3pybSBdmXawFyOBmbjxnIUHq6tK67EPtt39FfYLDHBMwM/UFQt1NnpPdRxSZ4G4s4ODopI18qYYLnVbnEJnwwF7N1Z7vZ+xoXZHaXiUkMPyp1+6KcIYN1UxTYnI0OZax8FyzsQf8Vv8Avf6UdhOf/K87f/lUu84eN+j+Dibg5/Dk8PPXlimzurtmbhjNvbVWr/a57aXmVZ9kb0VctJEE6tKOKMPlwOsZ1FIFr6qfK15iLWaG2i0qHfiwCcCdJCuMDhjAx4YzT2dqzLsJrM2Z1j5pHcW+ypmLNdz8R63LE/4kpJDTzU2N+IRDK2MeQH0VW2vaQrP0cEhlj90BzjXOM8h1ZpBAB0VrTySuhzSix10Vr9pzf2iMdkQ+ZP8AStPhI+7J715BjZvMAlG5qZvYO5ifRTUmuNoHKFh4vUNXKf3r5u+5I9ZcV1ulMP8A6/RJdrVf3fVct4f/AFU//Vk/mNOUv4LfAJuq/Gd4lL6fTCsW76CCKS8Yar+TgB65CMFvuj8ar6omSQQN8T4KxpWiKMzu8G+KrzMSck5J1J7angAaBV5NzcqbsXaTW0yzKASvFoeRypGvrnypqeETMLCnqecwSB45Kde72XcjAmUrgghU91dDnq1I8SaYZQQsFrX8U+/EZ3m9/IKL7XrAXFvb7SjHMCKbHUdeHPg3Eue9ar6cGKR0LvJayknE0QcOayqpu6kphZ7buIonhSVxFIpV4ycoQf2ToD3jBpDo2uOa2q5ZL6Wuplu/tg2s6ygcS4KyJ1PG3xqfEcuwgGkSMzDTfqkSMa9pa7ZbG+6Nupy90VVgGVOjPGFOozrzx3VXTe0EcPZcNfFZ44O0O7T9PBTDLBBC0NtxHjI6SRuZA6h3f69tZnFcZNWLBTYoo4GZY+fNLKz66ihCKEJzscZtb1eowt/I4q5wknthT8PNpm+I+apW5s4S9gYnADHJ1OnCeyrVnvLc4m0upnALlvVOj3k7oQys+QR16D8c1x/vJeHtLaZgduAlVcU3ZFC4vXSHtPqaEWCkXNjIrhSjZfVAASWB5cIHPyrpaUyydhYXA6DfuT/Ze4d1Lq4EK9rnX+Ea+uKUIyq+bGII9G9o9yfjdawtIenuHa4APD7vwls4wFU/U0vI0aqvOIVdTJwohlJ9beJVMu7iOW8DxJ0cbSR8K4AwPdHIacwT503e7grlrHxUpDzdwB19VY/aYf7WP+kv1atThX4J8V49jJ/1HkoW4g/t0X3v5TTuI/gFM4ZrUBRYv/Xj/wCqH/7qW7/bf2/RND/df3fVc95Vxdzj/mv8zml0msLfBIrBad3iVEsbYyyJGvN2CjzOKdkeI2Fx5JuJhe8NHNOd77lekW2j0jtxwDvb9Nj35/HtqJQsOUyu3dr5KZXvAcIm7N08+ar9TlXooQvtCFZ90mS4in2fMfcnU8Hc4GdO/QMO9aqsRjIImby3V5g9TlcYzz2WN31o8MjxSDDxsVYd6nB8qca4OAI5rTrhXUIoQmG79h9ouoIeYklRT4Fhn5ZpuV2VhK4tw3jm4rmTsBCjyAH1zXmte/PO4qulN3JbUNNooQihCKEJ9u8PyF5/0j/K9XWED31OoPxR4j5rNdk37QSpKgBZDkA8uWPxqzBsbr0OohbPGY3bFaOZ7O7s/tV3AsfvcBdM8Wc4ByozjPUc092SLlZrJU01TwIHX52OyR3G4qyqXsbhJl/VJAYfeHX4gUgxg6hTmYw6N2WoYQVT7mBo3ZHGGUlWHYRoeVNneyumSB7Q8bFd/sDd1dsucQJxLvNNHIiMEcW8xMeVwwC8S8PEP0cH5ClZrHwVe2gikYXi4zjXprrdP597LO9UJdrND3o7Ff8ADz81NKztIsVXjDKqldmhs7xATGbYUc2zvs1nMkgD8YJYdpODwjQ69lKLQW2Cjsq3xVfGnaRpZZ1LZvb3IjkGHR0yMg/qsNR3EGmbEGxWi4rJ6cuZsQf2Vp9pg/ta/wDSX6tWqwr8E+K8bxkf6jyUHcQ4vofvfymnsQ/27kzhh/1DVwul4NoNnquc/wD5M11napb/APX6JDxlqrf9vqpu82yZpL6cRRO+WByFONVB58qapJ42QNzOTtZTSPqXZGkqZsPcq6Escj8MQR0bBYFvdYHkunV201U4lCWFjdbp6mwucPa92llF9odh0d2WA0lAYePJvoD507hkueHL0TWKw5J79VWKsVWIoQihC62tw0bq6HDKQQe8UiRge0tPNLjeWODhyXL2w7PUywX0Y4Vu4wWXr41AyfNSo+731T0pLS6I/lW5p5OJGH9VnlS0+ihCvHsbshJtNGPKGOSU+Q4R/PUOufkhKS7QK8TScTFjzJJ9TXmcjszi7qqw6leaSuIoQihCKEKwbF0srxv+W/yjY/jV7hI+7cVYUA+9b4j5rOdgbN+0TpEXEYOSWIzgAZPWOyrBoubLfVc/AiL7X7lfn2hs21thatIblQxYqBxZOc6kYXn1Zp27QLLPCGuqJuMG5T6JNcb/AJReC0t44F6jgE+i4GfWkmQclNZguY5p3kqnXU7SMzscsxLE9pJyfnTe5V0xgjZlGwC0H/YfdT2RZ77cVT95Lci9nQDJ6VgB1nJ0+tNu3KuKJ4+yscdgFZYvZtJwjjuI0kI0Thz5ZyM+QpQjVa7HBmOVhLeqi7vblXDSsZGMCxMQzg4Y419w9mMHJ0oaw3TlXisPDAYMxPIpRvfNGbuRoXMijg98kkkqig+8efw86S866KZh7XimAeLHXTzK0jb2zrKV0kuHYNwLhQTjHPPujPX21KGK/ZBkzW57Lzqro4ZZLybqPZNs6B1aKMlx8LYYkZ05se+okuPCTslxKTFT00TgWDVU/fNejvpT+0rjzVT9a11C4PpR4WVBXjJVE94KuO8O2JlkCo/CpRWGAM6jt515/iVTNFMWA2C0bpHWFuir81w7aszMe8k/Wqd0r3G5N02XE7pvvrD9osYrgDLR44vA4Vv8QFb7AqnNb/sPiFFxWPiQB43CzmtSs0ihCKELpBEXZUHNiFHiTgUl7g1pJSmNLnBo5qP7Zr4G8jtkPuW0KJj9ptT/AIeD51TUgu0vPMreRMDGAKgVLTqKELU/Y3bcFvf3PXhYV89T/MtUeNy5IT4JqU2andYFVyKEIoQihCKEJ/F7uyro9qyD1XH41ocLFoCe9W2FNvOwd6p+5Gwo7mSR5jiGFQz9WeeMnswpNTmNvqVrcUrHwNa2P3nKSmz4NoXaR2kZghVffOBnAPPGeZyAM/hXbBx0TXGmoqcumOZx2CYXW6VnIsyWkztPAPeVjlSRnTPCBzBGQdDXcgOyjx4nVRljp29l2yo1nHxyIo/SZR6kD8aaA1V7K7LGXdy377GvZUpYLilZRvmnRbULnkXik/lz/KaZd7y1OHHiUBb3EJzvxsW5kvkmhidwqxkEYwCrE4ySP/ZpTgSRZQcOqIG0zmSEAm6Z797NvblligA6Dh9/3gvE2To2uSMY05a114cdlHwyelgu+X3uWl1nW3thS2jKswUFgSOE5GM47KZc0haSlrI6lpMfJXfar8cFpJ+tCB6Y/rVTi3vMI6LA4kzJO4d5SuqhQAvPtAXMsMv/ABIV9Rz+or1HBJc9OqnF2/eNf1CabTPFDavz4oFGe9cA/WsX7QR5an1+atWHNEx3cltUS6rNuziaCa2bkwOPBhg+hwfOtBglRlNuhunWtEkbmHmsxniKMytzUlT4g4PzFekMcHNBHNY97cri3ovFKSUUIT/ce2DXas3wRBpGP7o0+ZHpUHEJMsJHXRWOFxZ6gd2qyvbe0jc3E055yyM/gCdB5DApqNmRgatiFBpa6ihC2vc226HYsPUZ5WkPeMkA+iLWR9oZfyjrZRqg6L3WTUJFCEUIRQhFCE620/R7Hb9sgfxSf0Faahblpgr7BGXqGeqq+4224oGmjnz0U6hWIBOMZGuNcEMeXdUlhA0WkxSkklDXxe81PYdp2Oz4Jfskpmmk5Z1IxnhyQAABkntNLu1uyrzBV1srRM3KAoex7+2srR5Vm6S6njwUyDwk5545YJyc88aVwENCdnhqKqcMLbMad1X9zbbjvbdexw38ILfhSGbqyxJ+Slf4Lc6kLDrLva1a4mhk/WQqfunP+b5U1J1WmwJ943sP8uuNvtPbEwBj6ThI0ISNQR3FhR2ylvgw2N1nnUd5UyPYu2JPinZM9suPkgNGV3VNGqwxmzL+X7pHvdsGe3EbzzCUsSPiY8PXzbt8KS5pG6nYfVxTEtiZltqnezX49mQnrikdD4Ekj5YqtxNt4Wu6FZrHostQT1sfgotUKoV23mTjsYH64pHQ+Daj6Ct77LzXjLf5ooOKMzQtd0Nl92dL0lhH2xSunk3vD/33VC9qobPD07QPzUwHQ2XCsgpKY7v3XRzoeonhPgdPripdDLw5geuicjdZyUe0Gw6K8ZgPdkAcePJvmM+den4bLnht00VBisWScnrqq1Vgq1FCE3e5+zbJvJxo8xW3T73xEfdYnyqprDnmYzkNVpMEi7LnnwWS08r9FCF8blQhfobbVsIIrW2H91Co88Af5TXn+NSZpQFBnOtkoqkUdFdQihCKEIoXUx9oUnBY20XWxUn7q6/NhWsiblhaO5ar2fjvIXdB81XNkbl3FxAs0Zj4W4sBiQ3ukj9XHMdtLEd9VdVGKwwymNwNwvNxuTep/c8X7rKflnPyoMZXWYvSu3dbxCmT7urDs15p42WfpAqZJGAWA1HLlxGu5bN1Udle6WtEcbuxb6Lt7KrXiunf/hxn1Y4HyBoiGt0nHZLQhvU/JazTyyipXtUs+O0VxzjkBPgwIPzIpEg0VxgkuWoynmFQod7ruONYkm4EQYACrnHiQTTWd1tFfuwymc8vc25PirRtaee52VbSxtI0gfhfgLZYe8pJ4eeoU+dOG5aqqnbDBXPY4DLbS/LZU642DcojSvBIqDVmYY6+/Wmi125Vyyspy7IxwueisW40vHbXcPWAsqjw5/QUxUtzwOHmqL2iiuGvHgvVZlZBTUTpLO6j/VVZR9w5PyFaT2bnyz5U3Usz072+aV7pS5S5i7UEg8Yzr8m+VaL2lg4lNm6Kuwp+rmdRf0XevOVaooBsboTXfrhms7eckcanh8cj3h6rmvQ8AqDIB3j5KLi7A6Fr+YWf1p1nEUICPalcdHBY2Y0KxmeQftSZC57x79U0Rzyvk8h5La4fFw4Gjuus8qSpyKEJ3uVYdPf2sXMNKpPgvvn5KaandljJXCto3om4rl+7C+g/rmvN8RfmnPdoq+U3clVQk0ihCKEIoQulvHxOq/rMB6nFLibneG9SugXK8e1W5zcRRj+7jz/Ef6KK1j9gFucCjtE53U/JU2C5dPgdl/dYj6GkA2V0+KN/vAHxCZ2+9F4nw3EnmQ38wNKzlRXYdTO3YFY989r9JYWitIskj4aTBHML1gcjlh86W89kKtw2myVchAsBt6p17KbHht3lxrI+PJNB8y1KjGihY5LnmDOg+au9LVJdLt4bLpraaLrZDjx5j5gVwi6kUsnCma/oVk27O8y2kbA26SsW4gzEAgYAxnhJxpnzplrraWWsrKA1Lw4PLRb+c00u/aLd5wI44z2FWJ1GRzI6j2V0yFRo8EgOpcT4LltS42pPbdI5LQSLkhFTHD3gDixpQc5C7CzD4psjdHDr/LJfuFeCO9jB+GQGM/e5f4gKS3XRScXi4tK7u1Tq6gKOyH9EkehrKysySFvQrzxwsbKbu646YKeUish8GH9cVLwyXh1LT5LrBe4PPRVvYb9Beqrcg7RP4NlDn1r0yrjE9KR1F1naZ3Bqbd9voms0ZVmU81JB8jivJntLHFp5FaA7rxSd1xet+D0aW1v1qpkcftN/TDV6T7PU3ChvzVbi77ZI/NV3Z2zpZ24YkZz14Gg8TyHnV5LMyIXcbKqigkldZgumke61wtxFHLGQrOBxDVcczqOWgPOozq6J0TnMPLZSmYfK2VrXjS+6z/2gbU+07QuJAcqHMadnDH7ox3EgnzqPTsyxhbJosLKu08uooQpOzb+SCVJom4ZI2DKe8dR7iMgjrBNJewOblKFuu0LpLmOG8i+CddR+q40ZT3jGPKvP8ZpTFNfqoM7LG6X1TqOihCKEIoQmm7EHHcp+zlj5cvnipuHx5529ydiF3Kl7133TXc0g5cZA8F90fStC83K9Gw+HhU7W91/VKaSpiKEL6F7BqaEEgare9gWHQW8UXWqAHxxr881JAsFgKmUyyueeZTCuphFCFlWy9jIm2WicDhDM6A8jkcS+mf8ADTQHaWomqXPw4PbvoD8kn35vmlvJeJQvAeAADXC8ie0nOfAikPOqnYXEI6Ztje+qaezva9yblIQzPDghlOqqoGhHZrgedLjJUPF6aBsJksA7kke8iCG9mEWgSXK45A6H5GkO0KsKMmWkbn5hXLbbCQxzr8MyK3mAARVHicWWXOOa8/rYTFKWpfBLwsrDmpBHkc1XxuyOB71FBsVD35tuC7Z1+GULIp8Rr8xnzr1bDJRLTBUeJx5KjMOdimd/JxlZRylRX8yMN/iBrzvGafg1bgrlj87Gv6hd937TpJ0HUDxHwH+uKjUUPEmA5DVPRC7lN27sGJ7l57uUBDgJGnxEADn1jr5dvOtocXjpIQwb/wA5KLPQNlmMkp05BeJdvBF6O1jEKDrwOL/z6mszVYxLM45fU7qU1zWNyxiy6bJ3kZPdmy6Hr/SH9frTdLib2G0moS2S297VZbvt7PJLYG4tSbi1OuRrJH28YHMD9b1A51tqOujmaNVNa4EKlWls8rrHGrO7nCqoySe4VOcQ0XOiUtW3d3OgsRxXSJc3LDWM6xRAjUH9d8dfV1dpzGJY4GHJEo8kwbsul/uZsy41US2bnrQmSP8AhbUDuGKbp/aIbSLjagc003O3Unt4p7fpori3f8pEyE8SSAahkPJWAxoTr1amnMRlhroewdUp+V7dFxrGqAihCK4hdba2eQ4RSx7h9eynI4nyGzBddAJ2VgW1axtp55COPoyFAPInkM95I9Kv6GjdAC525Vnh9MXzNb1Pw5rJKlL0MCwsihCKEJ/uPs3p7yMEe6h6RvBeXq2KUwXKr8Un4VOep0W3VIWJRQhFCFnftOt2ilgu4jwsDwlu8ZK58uIU3Jpqr/BnNkY+nfsdVA/3xtJsNd2YaQDBZQpz64PlrXM7eakf0upi0gksF5u9/VRClnbrBn9L3cjwUDGe8k+FcMg5LseDuc7NUPv3f5VJdiSSTkk5JPMk86bV6AAAArluttq2NuLa6dk4HJjcA4w2pBONNc8+6m5oGTNDXclm8YwuSaTiRi/VPYthxyjNvcxSd2RnzwT9Kr3YQfyOus1JQyx+8D6L5vTu7NLbQkJxSxcSkKRqh5EduMDTvNajBJjTsySlVeJUb5Y2louQkuz0f7PwOrK8Tn3WUg8D68iOQYH+IdtQPaiAPLZma8tE1QZhGWOBBBUmzv3i4uA8JbAJ68DqHZWUimfDcN0up4cWqO7knJJJPMnU+tNOcXG5KRe+6+VxCKEKXs7aLwtlDp1qfhPiKfp6mSE3afJLa8t2X2E2sDPJaW4hmm/OPz4e0R/qgnXTH9LWqxqSSMMb5p585I0UMmqM67qPqiuLi9RyFTlSQe0HB+VKa8t2K6D0XpI2c6AsT2An6UoMe46C67Ykpla7uTv+jwDtY4+XOpceHTv5WSxC4qXNYWdtrczgn9QHB/hXLGrKLC42avNyp1Ph0sp7IJSy/wDaHHGOC0hAHUzaDx4RqfM1ObkYLMCvqfAT/wAjrdwVL2ttue5OZpGbsXko8FGlcLiVe09HDAOwPNL64pKKEIoQtU9lmyuCB52Gspwv7q5+pJ9BT0YsLrKY3UZ5RGPy/Mq804qRFCEUISfe3Zn2i1ljxlscSfvLqPXl51xwuFLoZ+DO1/r4LCqjLdg31RXF1FdXEUIX1Tg5Gh7RzoXCAd01st5ruL4LiTHYx4h6NmuhxUSXD6aTUsHlondr7RrlfjSKTvKlT6g4+VL4nIqBJgVO7VpI+KaQe0WFvz1p5qVb5MopJEZ3aFDk9n3flcPMKSm9Oy3+KNkP/TP+TNNGmp3flUN2BVH6QfNdlvdktylC57TIPrTZw+lPL4lRnYPON2FdhBs08rlR/wDdX8aQcMpymThk36D6IGzrA8rtf+5HSf6VD+opBw6UfkPoV5Oz7D/4tP8AuR1z+lQ/qXf6bL+g+i8PDs1ed0vk6/gKUMLh6pQwuY/kPouEm0tkpzkZz3dIfmBiljD6Zv8A6pDMEqHbM9So8m+dhH+btmc94UfzEn5U62ngbs1TI/Z+U+9YfFQbr2kzcoYY4h3kt9Aop4OA0aFYRYDG33nE/BV/aG9F3N8c747FPAPRcVwuJVjDh1NF7rPXX5pQTr30lTQANAmO7+x3u5hEhCnBYk5wAMZ5eIrrRcqNV1TaaPOQuG1bMQzSRBuPgbh4sYyRz0yca5ocLFLp5TLEHkWvyUSuJ5FcQpOzbJppUiXm7BfDPM+QyfKlAXNk1PKIoy88gt9srVYo0jQYVFCjwAxUlYGR5e8uO5XehIRQhFCF8oQsT352X9nu5ABhH99PA8x5Nn5Uw8WK2uF1HGpxfcaFV+kKxRXEIrqEUIV8vbKO22QvHGhmmIKllBZePXQ8xhB606QA1Z6OV9RiHZPZb9P3Kjbu7tWz2TXN07xjiIDKeQBC8sHPvZ6q41otcp2sr52VPChAPcvP+59vL/6a+ibsVwA3yP4UZAdiu/1SeP8AGiPkkmz93p55pIolDmNirNnCDBIzk9RwcddJDSTZT5a6KGNsj9M2w5pjebiXkalgqSAc+jbJ9CBnyrpjKjx4xTONjceISCzsZJX6ONC76+6OenPn2UgAlWEk8cbc73WHVTX3auxztpf4f6V3I5MCvpj+cKJLs2VWVGidWb4VKkE+AI1rliE62oic0ua4WG6+X1hJCwWVGQkZAYY07a6QRulRTslF2Ouu67FmNubkL+RBxxZXnnHLOefdXcptdNGsi43Bv2k+3jsT9ht5oo40hwgbAHSOxBHE5A6iMYydTSnC40VdRTf6t7JCS7Xw8Al+292Gt7eKcyK6yEfCDgZXiGp55APVSSywupNNiDZ5XRWsQncOyobOw6e4jV7iX82rjIGR7vu8tB7xz4UuwAuoLqmaqquFE4hg3soO7O8sMaGC5t43ibm6oOL7wx73iNRXGuA3T9bh8rncWF5uOV/krjuxsK3geS7t5ekiaMhRzK65Iz90aHUd9ONaBqFT1lZNM1sEwsQdVk88xdmc82YsfEnP41HJuVro25WhvQLnQlIoQtE9lWxtXumH7Ef+c/QetOxttqs3jlVtAPE/RaTTqzqKEIoQihC+UIUDa2x4bleGZA4HI9Y8CNRXCLp6ColgdmjNln22/ZvImWtn6QfqNgP5HkflTTo+i0NNjjTpMLHqFSru0eJuGRGRuxgRTZBCu4pmSC7DdetnMgmjMgzGHQuOeV4hxadema6N9VycOMbsnvWNvGyvu0tyknuI5bYxC1IUuFPYctgctRp3U6WAm4WehxR8ULo5QS/W10o9pG11mnWKI5SEEacixxnHbgAD1pMhvspuD07oozI/d3yVl2zdW9nZW1tcRGVXUZVTg5UAk8x+kw66WSGiyq6eOaqqXyxGxBVR2pHstonaFpklA92NgSpPZkg/zU2cttFcQHEGvAkALeuil7h7dhhSWCclFl5SDOmRggkajuPjXWO0sUzitJJK5skWtuSc2e79xakz2E63KEH8mx5j7rcJb0pQBG2qhPq4ZwIqlmQ9Qlm4U5l2m8jKFZlkYqMgAkrnQ69tJZq5S8UYI6FrGm4uPTVOtp2G1umkaGdRGXYovEuQudBqvZ30sh19FAhloMjRIw3tqVVNq3F1HeQC8fieNkYfCcKWGfhHdSCTcXVtBHTvp3mAaEELQd6bGG7P2VjwzhOkibzIOO0aajvBpxwB0Wfop5ab75urb2Krey7N12VewSKVeJ308FRxjuJzSQOyQVYzysdXxStNw63zIXzYX9o2NPFzaItjyxIPqRXG6sSqr7jEWv5G37JhuI8d3Y9BMOIQuND2Ahl8ua+ApTNQo+KNfTVWePTMP8FeJdqWW1GaB8o6lugfrI7Qe/8AVPOi4doutp6rDwJW6g7j+fNUjeHdya0bEgyh+GQfCf6HuNNOaWq9o6+OpbodeiYez/bq205WRgsUgwxPIEaqT8x5iusdbRR8WpDPHmYO0Pkk23BF9ok6BuKIsShwRodSMEA4ByKS619FNpOJwWiQWNtVz2fs2WduGGNnPcNB4nkPOgAnZKlqIoRd7rK87F9mvJrqTs9xPoW/p604IuqoqnHTtCPMrQbGzSJFjjXhRRgCnbWWfkkdI4ucbkqRQkIoQihCKEIoQihC+GhCjX+z4pl4ZY1dexgD6UEXTkcz4zdhsqbtj2bRPlrdzGf1W95P6j502YxyVxT45IzSQX7+aqG0d0LyDP5MsvWYjkHxA1+VIyOCt4cSpZtzY96QxsUcHGqkHDA9RzgjnjSkbKwcGvYRyKuEm/KTAC7s4pcciNCM9nFkj1pziA7qmGDviN4JCEt23cbPeItbxyxTZGFJ9zGdes9XhXHZVJpWVrJAJSC34prsTatrPZizum6Fl+CTGmhyNcaEcjnmKU0giyi1NPUw1PHh7V9wmO7y2ezy8v21ZeJcBExrr+qCcnv5DWugNao1V9prbM4Vrcyl3s+vVa/mlcqgdZG1IAHE4ONfGuMILiVJxWJzaVjBra3wC7bQ3OnkllkjuYcO7MAJGBwzEjkO+gsPVNQ4lExjWOjOg6Ks7ybHltZFEzh2ZeIEMW0BxzOtIc0jdWtJUR1EZ4YsPCytHtGu/ftJ43AcKTlSMg+6R9T86W82sQqvCIgWyRPGh6pxZb229xaSdM6RSsjI6k4yeE4K9oOfLUUoOBChS4dPDUDhgkXuCqnuFvDFa9Ms+eCRRoBnUZB08D8qQxwCt8UopKgsdHuFF3P3hFlM7YZ42UrgYBJByp18/WuNdYp3EKI1UbQDYj+FJbyVWkdkXgUsWVc/Dk5xnupB3up0bC1ga43NrFTZ9rXVwBE0ksowAEGTnHLIA18TSruOiYbT01Oc4AB6ppszcO7lwWURL2udf4Rk+uK6Iyos+MU8fum57lctkezu3jwZSZm79E/hHPzNOCMBU1RjM8mjOyPirdbW6RqFRVRRyCgADyFLVS57nG7jddaElFCEUIRQhFCEUIRQhFCEUIRQhFCF8xQhQ7/ZMEwxLEj/ALygn151wi6eiqJYvccR5qtX/s5tX1QvEf2TkejA/WklgVjFjVQ33rHxSG79mMoz0cyN3MCp9RmkGJT48fYffafJJ7ncS9TlEH/ddfxINcMZU1mMUrtzbxCWzbv3S/Fbyj7hP0pOUqQ2up3bPChyWUg+KNx4ow+orlinxLGdnA+a4vFjmuPEUapdwdl9SE9SnyFGpQXAc13j2dKfhhkPgjf0rtiU2Z4m7uHqFNh3au3+G3l81x82xXchTDsQpm7vCaW3s/vW5oifvOP8ua7wyor8apm7Eny/dObL2YN/fTgd0a5+bf0pQjUOTH/0M9U/sPZ/Zx/ErSntdvwXA+VKDAq6XF6l+xt4Kx2llHEMRoqDsVQPpS1Xvke83cbqRQkIoQihCKEIoQihCKEIoQv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2296" name="AutoShape 8" descr="data:image/jpeg;base64,/9j/4AAQSkZJRgABAQAAAQABAAD/2wCEAAkGBxQTEhUUExQWFRUXGBgaFxgYGBgcGBwdHBocHxwfGhsaHCogHhwlHRcaIjEkJSkrLi4uHB8zODMsNygtLiwBCgoKDg0OGxAQGy8kICQsLCwsLCwsLCwsLCwsLCwsLCwsLCwsLCwsLCwsLCwsLCwsLCwsLCwsLCwsLCwsLCwsLP/AABEIAOAA4QMBEQACEQEDEQH/xAAcAAACAwEBAQEAAAAAAAAAAAAABQQGBwMCAQj/xABLEAACAQMBBAcFAwkFBwIHAAABAgMABBEhBQYSMRNBUWFxgZEHIjKhsRSCwSMzQlJicpKy0SRDosLhFRZTY3OT8TTwVGR0g6Oz0v/EABsBAAEFAQEAAAAAAAAAAAAAAAACAwQFBgEH/8QAPREAAQMCBAMFBQcDBQADAQAAAQACAwQRBRIhMRNBUSJhcYGRBjKhscEUIzNCUtHwFYLhJDRDYvElcqIW/9oADAMBAAIRAxEAPwDcaEIoQihCKEIoQihC+UIXOedUHE7BR2kgD50JTWOcbNCr20N+rOPOJDIR1Rji+ei/Okl4U+LCqmT8tvFV+99p4/uoD4yNj5Ln60gyKxjwA/8AI/0SS59oV43Ixp+6n/8ARNJ4hU2PBaZu9ylc+9F4/wAVxJ5Hh/lArmcqU3DqZuzAoMm0Zm+KWQ+Lt/WuZinxTxN2aPRR3cnUknx1ridAA2XwHHLShdtddkvJBykceDsPxrtym3Qxu3AKmQ7w3SfDcSj7xP1ruYpl1DTu3YEztN/L1Ociv++i/wCXFd4jlFfg9K7YEead2XtOcfnYFPejEfJs/WlCVQZMAH5H+qsOz9/7OT4maI9ki6eq5FLDwVXTYRUx7C/grJbXSSDiR1cdqkEfKlKucxzDZwsu1CSvtCEUIRQhFCEUIRQhFCEUIRQhFCEUIXl5AASSABzJ5ULoBJsFVtrb/WsOQrGZuyPBXzYnHpmkl4Cs6fCKiXUiw7/2VM2p7Q7qTIj4YV/ZHE38TD6CmjIVcwYLAzV/aVXu7uSU5kdnPaxJ+tJJJVrHCyMWY0BSbLYlxL+bgkbv4SB6nSgNJTUlbBH7zwmj7i3oQv0Q0GeEMpb0pXDcooxelLstz420VcIpCswQRcK97l7pwTW/TXOffcrH7xXTl5ktmnWMBGqz+JYjNFPw4uQ15qp7e2W1tO8Lfon3T2qfhPp88024WKt6SoFRCJB5pfXFKV0g2VD/ALGecxr0obR/0vzoX6GnLDJdUD6mX+oiMHs9PJcth7DhfZtxcSJmRC/A3EwwAq40BwfeJ50Boy3KcqqyZla2Jh0NrhQtyNgrdzOknEEVCSVODnIA/H0pLG3KfxOsdTRhzdyVD3p2P9kuHiySoAZGOMlT240zkEeVDm2Nk/Q1QqYQ86HnZetv7vSWgjMjIekGVAJyMYzkEd/aaHNsFykrmVJcGg6JQVOAcaHkeo+FJspgcL2XS2uHjbijZkbtUkH5UApL4mPFngFWrZPtCuosCThmX9rRvJgPqKcEh5qpqMFhfqzs/JXjY2+9rPgF+ic/oyYGvc3I04HgqjqcLqIdbXHUKyg0pVyKEL7QhFCEUIRQhFCEUIXO4nVFLuQqqCWJOAAOZNCU1pc4NaNSqLt32kRrlbZOkP67ZCeQ5n5U26S2yu6bBJHdqU27uaoO1duXFwfy0rMP1eSjwUaeutNlxKv4KKGD3G+fNfdibElunKQhSQMniYAAfX0rjRddqquOmaDJzUvdXYRubsQuCFXiMvUQFOCM9RJwPWlNbc2KZr6zg0/Ebudlz3sMIuGjt0CRx+4MaliPiJJ1OumvZXHWvou4eJTDnlNydfAK+bPmnutlR/ZnKTJhCeLGeE4IJ6srg06NWqglbFT1x4ou06+qN2tj3FoZLi4naUcBBjjLyknPPxHcOuhoI3XK2ohqMscTMuu50Wa38vTTyMq4MkjEL1gsxwD360ydXLTwt4UIBN7DfyWo7d2Cxtba3jmjh6HgYsxwSVGhH3snxp8g2AWVp6ocaSRzS7Nfbv8A8KJvzsoXNqs8bJJLCMOYzkMMDiGnZ8QFceLhPYZUmnmyOBAd1VK/3YlNoLpSHUn4VDFhrg5wOo01k0urv+oxio4LhY9TsrPcxmPYQVwVLMNDodZc8j3DNL2YqthEmKXbr/4vlp7mwZO1ifnKB9K7+Rdku7FR3fsuW456CwvLnkdVU/urpj7z1xmjbpWKffVccP8ANT/hMNo2X+0oLO4UZcOqTD9nOH9GGfAmlEZrFRopfsMssTtiDb6JD7ULvjvOAa9GijA7T73rgj5UiQ6qxwWPJTl55lXe12Ii2P2I46QwsSOviPNvJiKcy6WVG+qear7QNr/weiz3cvd1buSQSkrHGhLEaEMTpzHcx8qaY260WI1xgY0x6k/JV+cKGYISVyeEnmRnQnHdSCrFhJYCd022FsZZQ0s5eOBQcusbNxEcwCFIHnSmtvqoVXWGMhkQBceV12sN55rVyLeVnhB0WVRgjwyeHyIruexSJcOjqG3kaA7uV/3e38gnwsn5GQ6YY+4T+y34HFONeCqCqwiaHVvaHdv5hW0GlqqX2hCKEIoQihCKELP/AGqbZ4UW2U6v70n7o5DzOv3abkdpZX2CUuZ5mcNtvFZlTK1CKEJtuttY21zHL+jnhf8AdOM+nPypTDYqHX03HgLee48QtR2hJb2HTXZBPTsgIXGTp+jry5sf/FPGw1WVibPV5YB+W6qm0tzorlDcbPkDA6mMnr7ATqp7mpBYDqFbQYnJTu4NUNuf83Hguns8m6P7VaXH5PK8WH93GhV+fcVoj00KTizRIWTRa8tNfBVnY+3ZrKVujfjUMQyk5RwDjI7M9o+dIDi0qzmooqqIZhY28wmu1t5bR54rlLZhKhDMCyhGIHXgHUHXOBnHoovF72USCgqWxOhc8ZT6hI949sNdzGZlC+6FCg5AA78dpJ86Q51yrCjpBSx5Ab966bB3imtOMRcOHxkMMjTrxka11riEmroYqkgvuLcwvuyd57i24hC4VWJJThBQE9gOo8jQHEbJM+HwT2zjUc+fmue2t4Z7rHTPkDkoACjvwOvvNBcTul01FDT/AIY1XR94pTaC0wnRggggHi+Li557aM5tZJFDGKjj3N19G8L/AGP7GEUITksM8R97i16udGewsufYW/aftF9eia7ib1JadIkoYxsQw4RnDcjpnkQB6V1jgFFxTDn1Ba6PcaFc9kOl3tTpHYBDIZPeIGQvwDXr0XTsBoHacuztfTUGRo1tbTv3TeDeLi2zxZ/JnMA7Mf6yD6UrN21DdQ5cO2197+eSabyxLYWdzwH37mVsdo4+foobzNKdoFFoi6rqIw7Zg+Sq26m6XTL9ouT0dsoLHOhcDn4L3+lIay+pVrX4lwzwodXH4K57O24lxbXfQoEhhRlj0xkBCScdQ5af1wHA64NlSy0r4Zo+IbucQT6rIBUe62QRQhXX2ebySJOkEjkxP7qhj8LdWCeo8seFORu5FUeLUDDEZWDUb94WsZp5ZVFCEUIRQhc55QqlmOAoJJ7AOdC61pcQBusF25tI3E8kxz77aA9SjRR6AVGcblb2kgEELY+igVxSEUIRQu9yts+8kUuzRbzcRmQ4jIGnu/CST3HhNOZhlsVStoJY6zix+6d/qq7s/aUsDcUMjRkjBIPPxB0PnSGkjZWc0EUwtILqXDsy7u24hHLKT+m2cfxNpjurtiUw6opaZuW4HgnEe4cijNxPDAO9uI+mQM+dOsp3v2CrKj2ipohp8dF7GydmR/nLmWY/8tcD1wfrUxmFzO5Kln9sGj3bfNehf7Mj+CzeQ/8AMfT5sfpUlmDv5kBVU3tdKfdJ8tF8G8tsPh2dAPFg3+Snxgzf1fD/ACoTvaipd19V9O9qdVjbD7o/pS/6Qz9XwTB9oqjv9Svg3sTrsbU/cH9KP6Qz9XwR/wD0VR3+pR/vDaN8ezovFWwf5B9abdgw5O+H+VJZ7VVLevr/AIXzp9lP8VvNF3q+fkWx8qYdg8g2sp8XthIPeJ9Lr4dg7Pk/M3pjPZKmnqeGor8NmbyVrT+18bvft8lxn3DuMZheKdf2HGfQ6fOoboXt3V3Dj1LINf3SS62dcW7AyRSRlSCGKnGRqMHkabsQrJlRBO3K1wITK43qeeSFrtFmSLPuA8AYnGrcwcY5YANKz9VGbhrYmOEBsXc90zvvaJOZcwqqQgYEbAHPiRyPhy766ZDyUaLBIwz7wnN1CsWztqJPs28lSBYTwTcYXGGYR/FyFLBuFWzU7oKyNhdm1FvVZTUda1FdQvSMQQQcEEEHsI5GgLjmgggrd92tpi5to5esrhu5ho3zqSDcLBVcBgmcw8tvBNK6o6KEIoQqf7TNpGO2ES/HM3Dgc+Hm3rovnSHmwVtg8AfNnds3VZLNGUYqw4WBIIPMEc6YK17XBwuDcLxxChdXoKew+lCTnaOa+YoslXAF1bbXckookvJkt0/VyGc+GuPTNSIqZ8hsBdZ2t9ooIBZvqVYd3F2evStDCXEK8bTSjPhwhuR0PUKmOoHx5Q61ydlmn+0ElVmNzlA8AlmwtuzTXDTSyMIoUeQoDhdBhVwNCcnrzyqzqKaOOIMYO0bDvWbp6uWWYyPdo257lVb66aWRpH1ZiSfPqHcOVWccYjYGAbKqlkMjy481wpxNooQihCKEIoQihCKEIoQukMzIcozKe1SQflSXMa7RwulNe5pu02Tyy3xuo9C4lXrWQcXz5/OocmHQP2FvBT4cUqI/zX8VJbaOz7j8/bGBj+nDy8SAPwNVk2DuGrNfgtHR+1ksdg8nz1H7rlPuQZFL2c6XC/q5CuPHXGfHFVUtM+M2IstbR+0cEw7XqP5dJJJLq1Dwt0kSuCGRgeFgRg4B05dYpjtN0Vw0U9S5sjbEjnzSuuKYihcRQhaF7J9p4aW3Y6EcaeI0b/KfI07GeSzuO0+jZh4H6LS6dWbRQhfKELH9/tsFr/KH8xwqudRxD3icH9rTyph7u0tdhVMBSnN+ffwTjdXeK1muJGuI40ll4ACQChIGOZ+Ek/h181NcCVDrqKeGICJxLRfxTu5v7iO5jh+xxFJGCrKvw45nIxoQATg9mmaWTYqvbFE6EycQ5hySzebff7PO8MMMbcGAWP62MkADsyPPNJc+xsptFhRnjEj3EX5dyre4uzTc3nHJqsZMrk9bZyM/e18jSGC5urHFZxT02Ru50Hh/4uW9e1vtNy7g+4PdT90dfmcn0rYUcAhiA5ndePV1QZpieXJMrw/Z9mxpye5Yu37i4wP5fU1HZ99Vl3JvzUh/3NGGc36nwUB26KyAHxXLkt/04zgDzYk+VPAcSoPRo+JTBPDpgObj8AktTVBU/Z+xZphlIzw9bsQqDv4mwPSo8lTFHo469ApEVLLJ7o9VLfYKro13bA9gZm/lWmhVOd7sZTxo2j3pGrx/u9I35l4p+6NxxfwtgnypX2to98FviNEn7E4+4Q7wKVSRlSVYEEcwRgjxBqU1wcLhRXNLTYrxXUlFCEUIRQhFCEUIRQhdIJmQ8SMysORUkH1FJcxrhZwulMe5hu02VwuLtr3ZUvSHilt2DZ6yo6z90sPKsziVMIn9nYreey1e50oDjrt67KgVUr0ZFCEUITHd/aBt7mKXqVhxfunRvkTXWmxUath40Dm93xW9o2QCORqSsERbRfaEKPf3QijeRuSKWPkM0JcbC94aOawFeKaXteR/mx/qajakrf8AZhj7gPkrBf7hXkfJFlHajD6Ng+maVwyq6LGKZ+hOXx/wmW7u9k9mRFdpIYuQLKeNfAn4l7vTspTXEaFRavD4antwOGboNj+xSffW0gWYSW8vSLMDIdc4ye3vOdDqMUl9r3U3DJJXRlkrbZdE72ePseymflLdHA7QpyB/hyfvCrHDIM8o9VkPaqv1LWnuH1VW2famWWOMc3ZV9TjPlWmlfkYXdAsDCziSBvVON9LrpLoxp8MQWJB4aH/Fp5VEoWZIc53NyVMxB+ebI3YaBe7zZslzcGKEZSBVi4joq8A94seQy3FSY5mQx5n7u1tzRJA+eTIzZotfku1tbQRMI4U+3XHh+RU+H6WO06eFJfJLIMzzkb8SnGRxRnLGM7vgEbTAJ/t10SR/cQji4e7P5tSOzWuQ3H4DP7j/AC6Jrf8AO/8Atb/LKAL2zXQWruO15iD6KMU/w6g7vA8Ao/FphswnxK7W9nbXBxAzwTZ9xJGyjHsVwMg+NIdJNELyAObzt+ycZHDKbREtdyvt6ruZTcZtrkcNynuxSnmSP7uQ9eepu/1Rl4NpYvdO4+oS83GJimFnjY/QqtOpBIIwRoR2Ec6sgbi4VYQRoV5rq4ihCKEIoQihCKEIoQrNuFOOneFvgnjZD440+XEPOqzFIs0WborjBKgxVI/myqVxCUdkPNWKnxBx+FZQiy9pjdnYHDmLr3Z2jysEjRnY9SjJoAJXJZmRNzPNgnq7i3xGehA7i8ef5sUvhuUE4vSA2zfApHfWMkLFJUZGHUR9OojvFIIIU2KaOZuZhuFtG5N/01lCxOSF4G8U0/DNSGm4WLxGHhVDm99/VPKUoSqntMvejsio5ysqeXxH5LSHnRWuDxZ6kHpqss2Vsia5YpCnGQMnUAAd5JpkNJ2WpqKmKBuaQ2V22TuvewAM96LdR1cRYejYX606Gkc1RVFfSSmzYs3w+SeSb22kKcEtx9pbr4UBz/COH50rMOqgtw6pkddrMvwWdbUkS8vAIIxEkjIiqFAOuhYhdM6k+AFMntO0Wkga+kpiZDci5Tv2hXYMyQJ8ECBcd5APyHD861GFxZY83X6LyLGqkyz26fM6qNuSoWWSdh7sETyeeMD8adrzdojH5jZMYcAHukP5QT5pXs26UXCSy5ID9I2NSSDxY8z9akSxkw5Gb2sosUjeKHv63Vhad7iMs5FpYqx0X4pCTqB1u2eZOnjg1XhrYXZR25O/krIvdM3M7sR93NKb3bnumK2XoIuvH5x++RufkNKlx02ueU5nfAeChyVemWIZW/E+JSapdlCRXUL6DRZdGmqfbZYz28V1+mp6GU9ZZdUbxIOp7agQDhyOh5HUfUKfOeLE2YbjQ/QrztiDpYUu15k9HOB1SAfF94YPie+uwO4chhPiPBcqGcSITjwPikVTlARQhFCEUIRQhFCEUIUnZt10Uscn6jq3odflTUzM8Zb1TsD8kjXdCpW/NtwXs2OTlXHgyg/XNYmQWdZe3YTLxKRh6aKx7DuvseyTcxKDLI5UsRnHvlRnuAHLtNLGjbquqo/tNfwXnsgfS6qsm894W4jcy57mwPQafKmy8q1GHUo0yBWjbFwbzZAuJQOlifAbGOL3wh9c+q0s6suqunYKbEOCz3SNvK6l+yS9ys0J6irr55B/lHrRGdE1j0VnNk66ei0KnbrPrM/a3d5kgi7FZz5nA+hpqUrSYDHo9/kqzsLaF1bK00AIjJAdimUyOQJxpz7eukAuCs6qGnqHCOQ68tdU8Xf8SALd2sUo7Rz9Gz9aXxOqgHBSw3heQV4upNkTIzKssEgUkKOsgaAfEuprnYKUxuJRODbhw6/yxUf2bWnFdmRvhhRnJ7DyH1Y+VETbu0S8cn4dNbmfkEn2jdGWWSQ83Yt6nT5VtYWZGBo5LxmaTiSF3Up5afktmyv1zyqg/dTU/PIqI/7yra39Iupsf3dG53Nxsom7mzFlZ5JdIIRxSHt7EHeadqpywBjPedt+6ZpIA8l7/dbqf2UbbO1WuH4j7qLpGg+FF7APIZNLggEQtz5nqkVNQZndw2CX1IUZFCEE0ITGw2HcTfm4XYHrxhfVsCo8lTDH7zlJipJpPdaU+NgLazuIZ5YhI5Ro0VuJgynrwNM8qhcUzTsfG02G5U7hNhp3skcLnUBRd0LyLhnt53CJMgwzcg45eHbr+qKdrY35myMFyPkmqCRmV8UhsHfNQNr7vT2+rrxIeUiaofPq86egq45RYb9OaYno5YdSNOo2SmpSiIoQihCKEIoQihCKEJ5vj78VlN+vDwE98Zx+NYyuZkmcO9eueyk3EpLdLfz4I3V3mSBHt7iPpLd+YGCVJ56E6jr7dNKjteALFWdfh7pXiWI2cE0DbFHvYkb9n8p6Y/1pXYUS2Kns/HRK96t6xcIsEMfRQJyXQE45aDQAdlJc6+gUygw50LjLIbvK6ezS64L5V6pEZfPHEP5aIzqk41Hmpr9CFsNPrHrPtqdDJtC4NwYugSJYn42IbJAcdHjm2ab0J1V7DxGUjBFfMSTp6apZtZhBsaFBp08mdefDlmGfJV9a4b5VJprzYi55/KFy3gt1h2XaLwr0kjcRbA4sEM2M8/0lHlXHCzQnKN7pa6Q30GncudxZRx7HSRkUyyye6xA4gOI8j+6nzosAxKZK+TES0HsgeW37qRuuOi2ZeTcjIejU92MfVz6VMw9maZo7/kqT2sqMrMo5D5qp1rl5grJvIOjtbKH/AJbSN4ucj8ar6TtzSP77KyrBkhiZ3XK43cvR2EMY5zO8reCnhXPjjPlSmNz1LnfpAASXuyUrWD8xuUhqcq9FCEVxdWjbkCKK2M1xEkQB92VgMuDyxnXPUMc9MVRVxe+bJG4nuHJaHDgyOHPK0DvPNVveLeuad3VZCsOSFVfdyudC3Xkjq5d1T6ahjjaC4drvVdVYhJK4hps3kq7ip9lXIoQrRuTtySOZISymFzgrIfdGn6J6j1Y5H51W19MxzDIB2h0Vph1U9sgjJu09VL312dZKzdE/RTD4o+FuE+Gmh8NPrTVBNORZwu3qnsRgp2nsmzuiplW6pUUIRQhFCEUIRQhWDaKcWyoG/wCHO6+TZP1rLYs20xPgvR/YyTslvcfmuns62dBM8wnjEnCgZQc9pz1+FV0YB3WkxiaWJrDGbXNlYd2rrZ11I0cdkFKqWy6prgjTQntpYynRVtXHWQsD3yb6aEr3sXaVveC4iS1SIrG2uEzrleoaYNcBBuAuVEE1MY5Hvvc9/is93auOjurd+yRPmcH5Gm27rRVjOJTuHct7xT6wiwfeqXjvLhu2Rh6HH4Uw7crdUDctMzwVgtN/pYo1ikto2RVCgHiXQDA5gj5UoPPRVsmERveXtksSplxvrY3AVbm1YhdFxwnh8MFSOXypWcHdMswuqhJMMgSvfTbtvNFbw2uRHGDoQRjQBRrz0z10l7hyUvDaOaKR75typu0l6LZFqnXI5c+fE34r6Vb4Q28l+5Yj2smzSEd9vQKponEQBzJA9dK0LjYXWMaMzgFYN/H/ALUUHKKONB5Ln/NULDh9zfqSVPxM/fWHIAKFvEcPGnVHDEvmVDH5tTtKOyXdSf2TNWbOa3oAlVSlEXuKJmYKoLMTgADJJ7hSXPDRmOgSmsLjlaNVYls4bIBrgCa45rCD7idhkPWf2f8AzUAySVOkejeZ6+CsRHHS9qTtO6dPFJ9q7XluG4pX4schyVe5R1VKhgjiFmj91EmqJJjdx/ZQqe5KOvoFdNggC67XNnJHgvG6cQyvEpGfDNNslY89k3Tj4ns94EK0QbhySxJLFKhDqrAMCOYzzGar3Ym1ryxzdirNuEvfGHscNVNbZs5QQ38Luo0juI/eePx4dWXxH+jHGjDs9O63Vp5p/gSFuSobccnDcKr7b2I9uQSQ8bfBIuqnu7m7qsaeqZNpseirKmkfBqdQdildSgoiKEIoQihCKEK02sfFse4/YmVh5cP4E1nMYH3nktz7IPIkHiQl+4O1kt7rMp4UdChJ5Akggnu0x51TsIBW4xWmdND2NSDdWqxsbXZrSXX2gS8SsI4wVyQSDgYJzyGvKlgBut1UyzVFc1sGS1tyotrtrZ1qs01uXaWUH8mc6EnONRgDJ55PKjM0apx9LWzlkUgGVvNZ9E+GB7CD6HNM81o3tuwjuW5/7XHdUhYXgLEr+TM0jdsjn/ETTB3W2hZ9y1ndZXbZW+l7O3DHaxzHrwrYHic4HnTgeTyVJUYZSwi7pCFajLFHHx38drETyUYY/NdT3DNL05qqyySPy05cVmW+O0beaUG2j4EVcH3QvEcnXHhjnTLyCdFpsOhmijImNyfOysO/w4IrKL9WIkjyUfga0WDt0cfBeXe0Ty6UeJVc2DFxXMC9ssefDiGflVnUm0Lj3FUdK3NMwd4+ak71HjvZu+Th9ML+FN0nZp2+CerO1VO8Vx3kbN1N3Pj+EAfhS6QWhamqv8YpbUhR1Yt0ttLA/ALcSPIeHjViJBnTC9XX1YqvrqcyDNmsBy5KyoKkROy5bk6X5qxXu19nW0jqLfpJASGOA3vdeWckk5qDHT1UzQc1h6KwkqaSBxAbc8/4V32BvNHdT9D9mREKscnBOnVjhAGma5UUkkEefOSUqmrY6iXh5AAq9YblyzTSADo4VkdQzDUhWI90dfLnyqY7EWRxjm6ygx4ZJLIeTbqbtLePZmyXMQjeW4XGfdy2o0998KND+jUAmoqdSbBX1PQRRDsjXqulh7RNm7Qj6G5zAzdUuAue1ZB7oPjimxBNA7MzXwT01O2VuVwXHfMXVrsnNvMym3lXEkZ0eJjga8tOMea0prmSz3cN/mm6OIxMyO5fLksoO/O0f/jJv4h/Spv2eL9KmWCtNht6W9tizyu0kZVZ0zoR+hLwjTX4WwPiAP6VPUzWRvy2Hcfos9jFO9vbaTbmFwqxWeTfdrYhupSvFwoqlnfsH9T+BqHWVYp48xUyipDUPtsBunh2ZYLoFnk7ywXNZOT2pcD2R/PNW4w6mGmpXk7PsP8Ahzj74/GkD2qf0+SDQU3Qr5/sqw/+YHmhpwe1Z5hJ/ptP3pybSBdmXawFyOBmbjxnIUHq6tK67EPtt39FfYLDHBMwM/UFQt1NnpPdRxSZ4G4s4ODopI18qYYLnVbnEJnwwF7N1Z7vZ+xoXZHaXiUkMPyp1+6KcIYN1UxTYnI0OZax8FyzsQf8Vv8Avf6UdhOf/K87f/lUu84eN+j+Dibg5/Dk8PPXlimzurtmbhjNvbVWr/a57aXmVZ9kb0VctJEE6tKOKMPlwOsZ1FIFr6qfK15iLWaG2i0qHfiwCcCdJCuMDhjAx4YzT2dqzLsJrM2Z1j5pHcW+ypmLNdz8R63LE/4kpJDTzU2N+IRDK2MeQH0VW2vaQrP0cEhlj90BzjXOM8h1ZpBAB0VrTySuhzSix10Vr9pzf2iMdkQ+ZP8AStPhI+7J715BjZvMAlG5qZvYO5ifRTUmuNoHKFh4vUNXKf3r5u+5I9ZcV1ulMP8A6/RJdrVf3fVct4f/AFU//Vk/mNOUv4LfAJuq/Gd4lL6fTCsW76CCKS8Yar+TgB65CMFvuj8ar6omSQQN8T4KxpWiKMzu8G+KrzMSck5J1J7angAaBV5NzcqbsXaTW0yzKASvFoeRypGvrnypqeETMLCnqecwSB45Kde72XcjAmUrgghU91dDnq1I8SaYZQQsFrX8U+/EZ3m9/IKL7XrAXFvb7SjHMCKbHUdeHPg3Eue9ar6cGKR0LvJayknE0QcOayqpu6kphZ7buIonhSVxFIpV4ycoQf2ToD3jBpDo2uOa2q5ZL6Wuplu/tg2s6ygcS4KyJ1PG3xqfEcuwgGkSMzDTfqkSMa9pa7ZbG+6Nupy90VVgGVOjPGFOozrzx3VXTe0EcPZcNfFZ44O0O7T9PBTDLBBC0NtxHjI6SRuZA6h3f69tZnFcZNWLBTYoo4GZY+fNLKz66ihCKEJzscZtb1eowt/I4q5wknthT8PNpm+I+apW5s4S9gYnADHJ1OnCeyrVnvLc4m0upnALlvVOj3k7oQys+QR16D8c1x/vJeHtLaZgduAlVcU3ZFC4vXSHtPqaEWCkXNjIrhSjZfVAASWB5cIHPyrpaUyydhYXA6DfuT/Ze4d1Lq4EK9rnX+Ea+uKUIyq+bGII9G9o9yfjdawtIenuHa4APD7vwls4wFU/U0vI0aqvOIVdTJwohlJ9beJVMu7iOW8DxJ0cbSR8K4AwPdHIacwT503e7grlrHxUpDzdwB19VY/aYf7WP+kv1atThX4J8V49jJ/1HkoW4g/t0X3v5TTuI/gFM4ZrUBRYv/Xj/wCqH/7qW7/bf2/RND/df3fVc95Vxdzj/mv8zml0msLfBIrBad3iVEsbYyyJGvN2CjzOKdkeI2Fx5JuJhe8NHNOd77lekW2j0jtxwDvb9Nj35/HtqJQsOUyu3dr5KZXvAcIm7N08+ar9TlXooQvtCFZ90mS4in2fMfcnU8Hc4GdO/QMO9aqsRjIImby3V5g9TlcYzz2WN31o8MjxSDDxsVYd6nB8qca4OAI5rTrhXUIoQmG79h9ouoIeYklRT4Fhn5ZpuV2VhK4tw3jm4rmTsBCjyAH1zXmte/PO4qulN3JbUNNooQihCKEJ9u8PyF5/0j/K9XWED31OoPxR4j5rNdk37QSpKgBZDkA8uWPxqzBsbr0OohbPGY3bFaOZ7O7s/tV3AsfvcBdM8Wc4ByozjPUc092SLlZrJU01TwIHX52OyR3G4qyqXsbhJl/VJAYfeHX4gUgxg6hTmYw6N2WoYQVT7mBo3ZHGGUlWHYRoeVNneyumSB7Q8bFd/sDd1dsucQJxLvNNHIiMEcW8xMeVwwC8S8PEP0cH5ClZrHwVe2gikYXi4zjXprrdP597LO9UJdrND3o7Ff8ADz81NKztIsVXjDKqldmhs7xATGbYUc2zvs1nMkgD8YJYdpODwjQ69lKLQW2Cjsq3xVfGnaRpZZ1LZvb3IjkGHR0yMg/qsNR3EGmbEGxWi4rJ6cuZsQf2Vp9pg/ta/wDSX6tWqwr8E+K8bxkf6jyUHcQ4vofvfymnsQ/27kzhh/1DVwul4NoNnquc/wD5M11napb/APX6JDxlqrf9vqpu82yZpL6cRRO+WByFONVB58qapJ42QNzOTtZTSPqXZGkqZsPcq6Escj8MQR0bBYFvdYHkunV201U4lCWFjdbp6mwucPa92llF9odh0d2WA0lAYePJvoD507hkueHL0TWKw5J79VWKsVWIoQihC62tw0bq6HDKQQe8UiRge0tPNLjeWODhyXL2w7PUywX0Y4Vu4wWXr41AyfNSo+731T0pLS6I/lW5p5OJGH9VnlS0+ihCvHsbshJtNGPKGOSU+Q4R/PUOufkhKS7QK8TScTFjzJJ9TXmcjszi7qqw6leaSuIoQihCKEKwbF0srxv+W/yjY/jV7hI+7cVYUA+9b4j5rOdgbN+0TpEXEYOSWIzgAZPWOyrBoubLfVc/AiL7X7lfn2hs21thatIblQxYqBxZOc6kYXn1Zp27QLLPCGuqJuMG5T6JNcb/AJReC0t44F6jgE+i4GfWkmQclNZguY5p3kqnXU7SMzscsxLE9pJyfnTe5V0xgjZlGwC0H/YfdT2RZ77cVT95Lci9nQDJ6VgB1nJ0+tNu3KuKJ4+yscdgFZYvZtJwjjuI0kI0Thz5ZyM+QpQjVa7HBmOVhLeqi7vblXDSsZGMCxMQzg4Y419w9mMHJ0oaw3TlXisPDAYMxPIpRvfNGbuRoXMijg98kkkqig+8efw86S866KZh7XimAeLHXTzK0jb2zrKV0kuHYNwLhQTjHPPujPX21KGK/ZBkzW57Lzqro4ZZLybqPZNs6B1aKMlx8LYYkZ05se+okuPCTslxKTFT00TgWDVU/fNejvpT+0rjzVT9a11C4PpR4WVBXjJVE94KuO8O2JlkCo/CpRWGAM6jt515/iVTNFMWA2C0bpHWFuir81w7aszMe8k/Wqd0r3G5N02XE7pvvrD9osYrgDLR44vA4Vv8QFb7AqnNb/sPiFFxWPiQB43CzmtSs0ihCKELpBEXZUHNiFHiTgUl7g1pJSmNLnBo5qP7Zr4G8jtkPuW0KJj9ptT/AIeD51TUgu0vPMreRMDGAKgVLTqKELU/Y3bcFvf3PXhYV89T/MtUeNy5IT4JqU2andYFVyKEIoQihCKEJ/F7uyro9qyD1XH41ocLFoCe9W2FNvOwd6p+5Gwo7mSR5jiGFQz9WeeMnswpNTmNvqVrcUrHwNa2P3nKSmz4NoXaR2kZghVffOBnAPPGeZyAM/hXbBx0TXGmoqcumOZx2CYXW6VnIsyWkztPAPeVjlSRnTPCBzBGQdDXcgOyjx4nVRljp29l2yo1nHxyIo/SZR6kD8aaA1V7K7LGXdy377GvZUpYLilZRvmnRbULnkXik/lz/KaZd7y1OHHiUBb3EJzvxsW5kvkmhidwqxkEYwCrE4ySP/ZpTgSRZQcOqIG0zmSEAm6Z797NvblligA6Dh9/3gvE2To2uSMY05a114cdlHwyelgu+X3uWl1nW3thS2jKswUFgSOE5GM47KZc0haSlrI6lpMfJXfar8cFpJ+tCB6Y/rVTi3vMI6LA4kzJO4d5SuqhQAvPtAXMsMv/ABIV9Rz+or1HBJc9OqnF2/eNf1CabTPFDavz4oFGe9cA/WsX7QR5an1+atWHNEx3cltUS6rNuziaCa2bkwOPBhg+hwfOtBglRlNuhunWtEkbmHmsxniKMytzUlT4g4PzFekMcHNBHNY97cri3ovFKSUUIT/ce2DXas3wRBpGP7o0+ZHpUHEJMsJHXRWOFxZ6gd2qyvbe0jc3E055yyM/gCdB5DApqNmRgatiFBpa6ihC2vc226HYsPUZ5WkPeMkA+iLWR9oZfyjrZRqg6L3WTUJFCEUIRQhFCE620/R7Hb9sgfxSf0Faahblpgr7BGXqGeqq+4224oGmjnz0U6hWIBOMZGuNcEMeXdUlhA0WkxSkklDXxe81PYdp2Oz4Jfskpmmk5Z1IxnhyQAABkntNLu1uyrzBV1srRM3KAoex7+2srR5Vm6S6njwUyDwk5545YJyc88aVwENCdnhqKqcMLbMad1X9zbbjvbdexw38ILfhSGbqyxJ+Slf4Lc6kLDrLva1a4mhk/WQqfunP+b5U1J1WmwJ943sP8uuNvtPbEwBj6ThI0ISNQR3FhR2ylvgw2N1nnUd5UyPYu2JPinZM9suPkgNGV3VNGqwxmzL+X7pHvdsGe3EbzzCUsSPiY8PXzbt8KS5pG6nYfVxTEtiZltqnezX49mQnrikdD4Ekj5YqtxNt4Wu6FZrHostQT1sfgotUKoV23mTjsYH64pHQ+Daj6Ct77LzXjLf5ooOKMzQtd0Nl92dL0lhH2xSunk3vD/33VC9qobPD07QPzUwHQ2XCsgpKY7v3XRzoeonhPgdPripdDLw5geuicjdZyUe0Gw6K8ZgPdkAcePJvmM+den4bLnht00VBisWScnrqq1Vgq1FCE3e5+zbJvJxo8xW3T73xEfdYnyqprDnmYzkNVpMEi7LnnwWS08r9FCF8blQhfobbVsIIrW2H91Co88Af5TXn+NSZpQFBnOtkoqkUdFdQihCKEIoXUx9oUnBY20XWxUn7q6/NhWsiblhaO5ar2fjvIXdB81XNkbl3FxAs0Zj4W4sBiQ3ukj9XHMdtLEd9VdVGKwwymNwNwvNxuTep/c8X7rKflnPyoMZXWYvSu3dbxCmT7urDs15p42WfpAqZJGAWA1HLlxGu5bN1Udle6WtEcbuxb6Lt7KrXiunf/hxn1Y4HyBoiGt0nHZLQhvU/JazTyyipXtUs+O0VxzjkBPgwIPzIpEg0VxgkuWoynmFQod7ruONYkm4EQYACrnHiQTTWd1tFfuwymc8vc25PirRtaee52VbSxtI0gfhfgLZYe8pJ4eeoU+dOG5aqqnbDBXPY4DLbS/LZU642DcojSvBIqDVmYY6+/Wmi125Vyyspy7IxwueisW40vHbXcPWAsqjw5/QUxUtzwOHmqL2iiuGvHgvVZlZBTUTpLO6j/VVZR9w5PyFaT2bnyz5U3Usz072+aV7pS5S5i7UEg8Yzr8m+VaL2lg4lNm6Kuwp+rmdRf0XevOVaooBsboTXfrhms7eckcanh8cj3h6rmvQ8AqDIB3j5KLi7A6Fr+YWf1p1nEUICPalcdHBY2Y0KxmeQftSZC57x79U0Rzyvk8h5La4fFw4Gjuus8qSpyKEJ3uVYdPf2sXMNKpPgvvn5KaandljJXCto3om4rl+7C+g/rmvN8RfmnPdoq+U3clVQk0ihCKEIoQulvHxOq/rMB6nFLibneG9SugXK8e1W5zcRRj+7jz/Ef6KK1j9gFucCjtE53U/JU2C5dPgdl/dYj6GkA2V0+KN/vAHxCZ2+9F4nw3EnmQ38wNKzlRXYdTO3YFY989r9JYWitIskj4aTBHML1gcjlh86W89kKtw2myVchAsBt6p17KbHht3lxrI+PJNB8y1KjGihY5LnmDOg+au9LVJdLt4bLpraaLrZDjx5j5gVwi6kUsnCma/oVk27O8y2kbA26SsW4gzEAgYAxnhJxpnzplrraWWsrKA1Lw4PLRb+c00u/aLd5wI44z2FWJ1GRzI6j2V0yFRo8EgOpcT4LltS42pPbdI5LQSLkhFTHD3gDixpQc5C7CzD4psjdHDr/LJfuFeCO9jB+GQGM/e5f4gKS3XRScXi4tK7u1Tq6gKOyH9EkehrKysySFvQrzxwsbKbu646YKeUish8GH9cVLwyXh1LT5LrBe4PPRVvYb9Beqrcg7RP4NlDn1r0yrjE9KR1F1naZ3Bqbd9voms0ZVmU81JB8jivJntLHFp5FaA7rxSd1xet+D0aW1v1qpkcftN/TDV6T7PU3ChvzVbi77ZI/NV3Z2zpZ24YkZz14Gg8TyHnV5LMyIXcbKqigkldZgumke61wtxFHLGQrOBxDVcczqOWgPOozq6J0TnMPLZSmYfK2VrXjS+6z/2gbU+07QuJAcqHMadnDH7ox3EgnzqPTsyxhbJosLKu08uooQpOzb+SCVJom4ZI2DKe8dR7iMgjrBNJewOblKFuu0LpLmOG8i+CddR+q40ZT3jGPKvP8ZpTFNfqoM7LG6X1TqOihCKEIoQmm7EHHcp+zlj5cvnipuHx5529ydiF3Kl7133TXc0g5cZA8F90fStC83K9Gw+HhU7W91/VKaSpiKEL6F7BqaEEgare9gWHQW8UXWqAHxxr881JAsFgKmUyyueeZTCuphFCFlWy9jIm2WicDhDM6A8jkcS+mf8ADTQHaWomqXPw4PbvoD8kn35vmlvJeJQvAeAADXC8ie0nOfAikPOqnYXEI6Ztje+qaezva9yblIQzPDghlOqqoGhHZrgedLjJUPF6aBsJksA7kke8iCG9mEWgSXK45A6H5GkO0KsKMmWkbn5hXLbbCQxzr8MyK3mAARVHicWWXOOa8/rYTFKWpfBLwsrDmpBHkc1XxuyOB71FBsVD35tuC7Z1+GULIp8Rr8xnzr1bDJRLTBUeJx5KjMOdimd/JxlZRylRX8yMN/iBrzvGafg1bgrlj87Gv6hd937TpJ0HUDxHwH+uKjUUPEmA5DVPRC7lN27sGJ7l57uUBDgJGnxEADn1jr5dvOtocXjpIQwb/wA5KLPQNlmMkp05BeJdvBF6O1jEKDrwOL/z6mszVYxLM45fU7qU1zWNyxiy6bJ3kZPdmy6Hr/SH9frTdLib2G0moS2S297VZbvt7PJLYG4tSbi1OuRrJH28YHMD9b1A51tqOujmaNVNa4EKlWls8rrHGrO7nCqoySe4VOcQ0XOiUtW3d3OgsRxXSJc3LDWM6xRAjUH9d8dfV1dpzGJY4GHJEo8kwbsul/uZsy41US2bnrQmSP8AhbUDuGKbp/aIbSLjagc003O3Unt4p7fpori3f8pEyE8SSAahkPJWAxoTr1amnMRlhroewdUp+V7dFxrGqAihCK4hdba2eQ4RSx7h9eynI4nyGzBddAJ2VgW1axtp55COPoyFAPInkM95I9Kv6GjdAC525Vnh9MXzNb1Pw5rJKlL0MCwsihCKEJ/uPs3p7yMEe6h6RvBeXq2KUwXKr8Un4VOep0W3VIWJRQhFCFnftOt2ilgu4jwsDwlu8ZK58uIU3Jpqr/BnNkY+nfsdVA/3xtJsNd2YaQDBZQpz64PlrXM7eakf0upi0gksF5u9/VRClnbrBn9L3cjwUDGe8k+FcMg5LseDuc7NUPv3f5VJdiSSTkk5JPMk86bV6AAAArluttq2NuLa6dk4HJjcA4w2pBONNc8+6m5oGTNDXclm8YwuSaTiRi/VPYthxyjNvcxSd2RnzwT9Kr3YQfyOus1JQyx+8D6L5vTu7NLbQkJxSxcSkKRqh5EduMDTvNajBJjTsySlVeJUb5Y2louQkuz0f7PwOrK8Tn3WUg8D68iOQYH+IdtQPaiAPLZma8tE1QZhGWOBBBUmzv3i4uA8JbAJ68DqHZWUimfDcN0up4cWqO7knJJJPMnU+tNOcXG5KRe+6+VxCKEKXs7aLwtlDp1qfhPiKfp6mSE3afJLa8t2X2E2sDPJaW4hmm/OPz4e0R/qgnXTH9LWqxqSSMMb5p585I0UMmqM67qPqiuLi9RyFTlSQe0HB+VKa8t2K6D0XpI2c6AsT2An6UoMe46C67Ykpla7uTv+jwDtY4+XOpceHTv5WSxC4qXNYWdtrczgn9QHB/hXLGrKLC42avNyp1Ph0sp7IJSy/wDaHHGOC0hAHUzaDx4RqfM1ObkYLMCvqfAT/wAjrdwVL2ttue5OZpGbsXko8FGlcLiVe09HDAOwPNL64pKKEIoQtU9lmyuCB52Gspwv7q5+pJ9BT0YsLrKY3UZ5RGPy/Mq804qRFCEUISfe3Zn2i1ljxlscSfvLqPXl51xwuFLoZ+DO1/r4LCqjLdg31RXF1FdXEUIX1Tg5Gh7RzoXCAd01st5ruL4LiTHYx4h6NmuhxUSXD6aTUsHlondr7RrlfjSKTvKlT6g4+VL4nIqBJgVO7VpI+KaQe0WFvz1p5qVb5MopJEZ3aFDk9n3flcPMKSm9Oy3+KNkP/TP+TNNGmp3flUN2BVH6QfNdlvdktylC57TIPrTZw+lPL4lRnYPON2FdhBs08rlR/wDdX8aQcMpymThk36D6IGzrA8rtf+5HSf6VD+opBw6UfkPoV5Oz7D/4tP8AuR1z+lQ/qXf6bL+g+i8PDs1ed0vk6/gKUMLh6pQwuY/kPouEm0tkpzkZz3dIfmBiljD6Zv8A6pDMEqHbM9So8m+dhH+btmc94UfzEn5U62ngbs1TI/Z+U+9YfFQbr2kzcoYY4h3kt9Aop4OA0aFYRYDG33nE/BV/aG9F3N8c747FPAPRcVwuJVjDh1NF7rPXX5pQTr30lTQANAmO7+x3u5hEhCnBYk5wAMZ5eIrrRcqNV1TaaPOQuG1bMQzSRBuPgbh4sYyRz0yca5ocLFLp5TLEHkWvyUSuJ5FcQpOzbJppUiXm7BfDPM+QyfKlAXNk1PKIoy88gt9srVYo0jQYVFCjwAxUlYGR5e8uO5XehIRQhFCF8oQsT352X9nu5ABhH99PA8x5Nn5Uw8WK2uF1HGpxfcaFV+kKxRXEIrqEUIV8vbKO22QvHGhmmIKllBZePXQ8xhB606QA1Z6OV9RiHZPZb9P3Kjbu7tWz2TXN07xjiIDKeQBC8sHPvZ6q41otcp2sr52VPChAPcvP+59vL/6a+ibsVwA3yP4UZAdiu/1SeP8AGiPkkmz93p55pIolDmNirNnCDBIzk9RwcddJDSTZT5a6KGNsj9M2w5pjebiXkalgqSAc+jbJ9CBnyrpjKjx4xTONjceISCzsZJX6ONC76+6OenPn2UgAlWEk8cbc73WHVTX3auxztpf4f6V3I5MCvpj+cKJLs2VWVGidWb4VKkE+AI1rliE62oic0ua4WG6+X1hJCwWVGQkZAYY07a6QRulRTslF2Ouu67FmNubkL+RBxxZXnnHLOefdXcptdNGsi43Bv2k+3jsT9ht5oo40hwgbAHSOxBHE5A6iMYydTSnC40VdRTf6t7JCS7Xw8Al+292Gt7eKcyK6yEfCDgZXiGp55APVSSywupNNiDZ5XRWsQncOyobOw6e4jV7iX82rjIGR7vu8tB7xz4UuwAuoLqmaqquFE4hg3soO7O8sMaGC5t43ibm6oOL7wx73iNRXGuA3T9bh8rncWF5uOV/krjuxsK3geS7t5ekiaMhRzK65Iz90aHUd9ONaBqFT1lZNM1sEwsQdVk88xdmc82YsfEnP41HJuVro25WhvQLnQlIoQtE9lWxtXumH7Ef+c/QetOxttqs3jlVtAPE/RaTTqzqKEIoQihC+UIUDa2x4bleGZA4HI9Y8CNRXCLp6ColgdmjNln22/ZvImWtn6QfqNgP5HkflTTo+i0NNjjTpMLHqFSru0eJuGRGRuxgRTZBCu4pmSC7DdetnMgmjMgzGHQuOeV4hxadema6N9VycOMbsnvWNvGyvu0tyknuI5bYxC1IUuFPYctgctRp3U6WAm4WehxR8ULo5QS/W10o9pG11mnWKI5SEEacixxnHbgAD1pMhvspuD07oozI/d3yVl2zdW9nZW1tcRGVXUZVTg5UAk8x+kw66WSGiyq6eOaqqXyxGxBVR2pHstonaFpklA92NgSpPZkg/zU2cttFcQHEGvAkALeuil7h7dhhSWCclFl5SDOmRggkajuPjXWO0sUzitJJK5skWtuSc2e79xakz2E63KEH8mx5j7rcJb0pQBG2qhPq4ZwIqlmQ9Qlm4U5l2m8jKFZlkYqMgAkrnQ69tJZq5S8UYI6FrGm4uPTVOtp2G1umkaGdRGXYovEuQudBqvZ30sh19FAhloMjRIw3tqVVNq3F1HeQC8fieNkYfCcKWGfhHdSCTcXVtBHTvp3mAaEELQd6bGG7P2VjwzhOkibzIOO0aajvBpxwB0Wfop5ab75urb2Krey7N12VewSKVeJ308FRxjuJzSQOyQVYzysdXxStNw63zIXzYX9o2NPFzaItjyxIPqRXG6sSqr7jEWv5G37JhuI8d3Y9BMOIQuND2Ahl8ua+ApTNQo+KNfTVWePTMP8FeJdqWW1GaB8o6lugfrI7Qe/8AVPOi4doutp6rDwJW6g7j+fNUjeHdya0bEgyh+GQfCf6HuNNOaWq9o6+OpbodeiYez/bq205WRgsUgwxPIEaqT8x5iusdbRR8WpDPHmYO0Pkk23BF9ok6BuKIsShwRodSMEA4ByKS619FNpOJwWiQWNtVz2fs2WduGGNnPcNB4nkPOgAnZKlqIoRd7rK87F9mvJrqTs9xPoW/p604IuqoqnHTtCPMrQbGzSJFjjXhRRgCnbWWfkkdI4ucbkqRQkIoQihCKEIoQihC+GhCjX+z4pl4ZY1dexgD6UEXTkcz4zdhsqbtj2bRPlrdzGf1W95P6j502YxyVxT45IzSQX7+aqG0d0LyDP5MsvWYjkHxA1+VIyOCt4cSpZtzY96QxsUcHGqkHDA9RzgjnjSkbKwcGvYRyKuEm/KTAC7s4pcciNCM9nFkj1pziA7qmGDviN4JCEt23cbPeItbxyxTZGFJ9zGdes9XhXHZVJpWVrJAJSC34prsTatrPZizum6Fl+CTGmhyNcaEcjnmKU0giyi1NPUw1PHh7V9wmO7y2ezy8v21ZeJcBExrr+qCcnv5DWugNao1V9prbM4Vrcyl3s+vVa/mlcqgdZG1IAHE4ONfGuMILiVJxWJzaVjBra3wC7bQ3OnkllkjuYcO7MAJGBwzEjkO+gsPVNQ4lExjWOjOg6Ks7ybHltZFEzh2ZeIEMW0BxzOtIc0jdWtJUR1EZ4YsPCytHtGu/ftJ43AcKTlSMg+6R9T86W82sQqvCIgWyRPGh6pxZb229xaSdM6RSsjI6k4yeE4K9oOfLUUoOBChS4dPDUDhgkXuCqnuFvDFa9Ms+eCRRoBnUZB08D8qQxwCt8UopKgsdHuFF3P3hFlM7YZ42UrgYBJByp18/WuNdYp3EKI1UbQDYj+FJbyVWkdkXgUsWVc/Dk5xnupB3up0bC1ga43NrFTZ9rXVwBE0ksowAEGTnHLIA18TSruOiYbT01Oc4AB6ppszcO7lwWURL2udf4Rk+uK6Iyos+MU8fum57lctkezu3jwZSZm79E/hHPzNOCMBU1RjM8mjOyPirdbW6RqFRVRRyCgADyFLVS57nG7jddaElFCEUIRQhFCEUIRQhFCEUIRQhFCF8xQhQ7/ZMEwxLEj/ALygn151wi6eiqJYvccR5qtX/s5tX1QvEf2TkejA/WklgVjFjVQ33rHxSG79mMoz0cyN3MCp9RmkGJT48fYffafJJ7ncS9TlEH/ddfxINcMZU1mMUrtzbxCWzbv3S/Fbyj7hP0pOUqQ2up3bPChyWUg+KNx4ow+orlinxLGdnA+a4vFjmuPEUapdwdl9SE9SnyFGpQXAc13j2dKfhhkPgjf0rtiU2Z4m7uHqFNh3au3+G3l81x82xXchTDsQpm7vCaW3s/vW5oifvOP8ua7wyor8apm7Eny/dObL2YN/fTgd0a5+bf0pQjUOTH/0M9U/sPZ/Zx/ErSntdvwXA+VKDAq6XF6l+xt4Kx2llHEMRoqDsVQPpS1Xvke83cbqRQkIoQihCKEIoQihCKEIoQv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75756" y="630932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1  Kuňka  - </a:t>
            </a:r>
            <a:r>
              <a:rPr lang="cs-CZ" b="1" dirty="0"/>
              <a:t> </a:t>
            </a:r>
            <a:r>
              <a:rPr lang="cs-CZ" b="1" dirty="0" smtClean="0"/>
              <a:t>hrad na dohled od Pardubic   </a:t>
            </a:r>
            <a:endParaRPr lang="cs-CZ" b="1" dirty="0"/>
          </a:p>
        </p:txBody>
      </p:sp>
      <p:pic>
        <p:nvPicPr>
          <p:cNvPr id="1030" name="Picture 6" descr="Pardubice Kuňk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26914"/>
            <a:ext cx="9036496" cy="596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0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6247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/>
              <a:t>P</a:t>
            </a:r>
            <a:r>
              <a:rPr lang="cs-CZ" sz="2400" b="1" dirty="0" smtClean="0"/>
              <a:t>ovrch </a:t>
            </a:r>
            <a:r>
              <a:rPr lang="cs-CZ" sz="2400" dirty="0" smtClean="0"/>
              <a:t>– Králický Sněžník (Králický Sněžník 1423 m),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Orlické hory (Velká Deštná 1115 m),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 Hanušovická vrchovina (Jeřáb 1003 m), Železné hory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Řeky </a:t>
            </a:r>
            <a:r>
              <a:rPr lang="cs-CZ" sz="2400" dirty="0" smtClean="0"/>
              <a:t>– Labe, Chrudimka, Orlice (Tichá a Divoká), Morava, Svitava, Svratka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Vodní nádrže </a:t>
            </a:r>
            <a:r>
              <a:rPr lang="cs-CZ" sz="2400" dirty="0" smtClean="0"/>
              <a:t>– Pastviny, Seč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Rybníky</a:t>
            </a:r>
            <a:r>
              <a:rPr lang="cs-CZ" sz="2400" dirty="0" smtClean="0"/>
              <a:t> - Bohdanečský </a:t>
            </a:r>
            <a:endParaRPr lang="cs-CZ" sz="24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Ochrana přírody </a:t>
            </a:r>
            <a:r>
              <a:rPr lang="cs-CZ" sz="2400" dirty="0" smtClean="0"/>
              <a:t>– CHKO</a:t>
            </a:r>
            <a:r>
              <a:rPr lang="cs-CZ" sz="2400" dirty="0"/>
              <a:t> </a:t>
            </a:r>
            <a:r>
              <a:rPr lang="cs-CZ" sz="2400" dirty="0" smtClean="0"/>
              <a:t>Orlické hory, CHKO Železné hory,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 CHKO Ždárské vrchy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788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Obyvatelstvo </a:t>
            </a:r>
            <a:r>
              <a:rPr lang="cs-CZ" sz="2400" dirty="0" smtClean="0"/>
              <a:t>–  střední zalidněnost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/>
              <a:t>M</a:t>
            </a:r>
            <a:r>
              <a:rPr lang="cs-CZ" sz="2400" b="1" dirty="0" smtClean="0"/>
              <a:t>ěsta</a:t>
            </a:r>
            <a:r>
              <a:rPr lang="cs-CZ" sz="2400" dirty="0" smtClean="0"/>
              <a:t> </a:t>
            </a:r>
            <a:r>
              <a:rPr lang="cs-CZ" sz="2400" dirty="0"/>
              <a:t>-</a:t>
            </a:r>
            <a:r>
              <a:rPr lang="cs-CZ" sz="2400" dirty="0" smtClean="0"/>
              <a:t> Pardubice, Chrudim, Svitavy, Česká </a:t>
            </a:r>
            <a:r>
              <a:rPr lang="cs-CZ" sz="2400" dirty="0"/>
              <a:t>T</a:t>
            </a:r>
            <a:r>
              <a:rPr lang="cs-CZ" sz="2400" dirty="0" smtClean="0"/>
              <a:t>řebová, Ústí nad Orlicí</a:t>
            </a: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/>
              <a:t>Z</a:t>
            </a:r>
            <a:r>
              <a:rPr lang="cs-CZ" sz="2400" b="1" dirty="0" smtClean="0"/>
              <a:t>emědělství </a:t>
            </a:r>
            <a:r>
              <a:rPr lang="cs-CZ" sz="2400" dirty="0"/>
              <a:t> </a:t>
            </a:r>
            <a:r>
              <a:rPr lang="cs-CZ" sz="2400" dirty="0" smtClean="0"/>
              <a:t>-  Polabí - obilniny, řepka, ovoce </a:t>
            </a: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Průmysl  </a:t>
            </a:r>
            <a:r>
              <a:rPr lang="cs-CZ" sz="2400" dirty="0" smtClean="0"/>
              <a:t>- chemický ( Pardubice), elektrotechnický (Lanškroun), strojírenský (Vysoké Mýto, Libchavy), potravinářský (Pardubice)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Doprava </a:t>
            </a:r>
            <a:r>
              <a:rPr lang="cs-CZ" sz="2400" dirty="0" smtClean="0"/>
              <a:t>- přiměřená</a:t>
            </a: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/>
              <a:t>silniční - </a:t>
            </a:r>
            <a:r>
              <a:rPr lang="cs-CZ" sz="2400" dirty="0" smtClean="0"/>
              <a:t>(R35  Pardubice - Olomouc)  nutnost dokončení,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železniční </a:t>
            </a:r>
            <a:r>
              <a:rPr lang="cs-CZ" sz="2400" dirty="0"/>
              <a:t>-</a:t>
            </a:r>
            <a:r>
              <a:rPr lang="cs-CZ" sz="2400" dirty="0" smtClean="0"/>
              <a:t> 1. koridor, letecká  - letiště Pardubice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55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02759" y="6361856"/>
            <a:ext cx="433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2 Velká Deštná a hřeben Orlických hor  </a:t>
            </a:r>
            <a:endParaRPr lang="cs-CZ" b="1" dirty="0"/>
          </a:p>
        </p:txBody>
      </p:sp>
      <p:pic>
        <p:nvPicPr>
          <p:cNvPr id="3076" name="Picture 4" descr="Velká Deštná, zelená  do Luisina údolí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4" y="116632"/>
            <a:ext cx="894623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8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Památky UNESCO</a:t>
            </a:r>
            <a:r>
              <a:rPr lang="cs-CZ" sz="2400" dirty="0" smtClean="0"/>
              <a:t> - Litomyšl</a:t>
            </a: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Hrady</a:t>
            </a:r>
            <a:r>
              <a:rPr lang="cs-CZ" sz="2400" dirty="0" smtClean="0"/>
              <a:t> - Kunětická Hora</a:t>
            </a:r>
            <a:endParaRPr lang="cs-CZ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Zámky</a:t>
            </a:r>
            <a:r>
              <a:rPr lang="cs-CZ" sz="2400" dirty="0"/>
              <a:t> </a:t>
            </a:r>
            <a:r>
              <a:rPr lang="cs-CZ" sz="2400" dirty="0" smtClean="0"/>
              <a:t>- Litomyšl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/>
              <a:t>Lázně  </a:t>
            </a:r>
            <a:r>
              <a:rPr lang="cs-CZ" sz="2400" dirty="0" smtClean="0"/>
              <a:t>- Lázně Bohdaneč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63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368136" y="6372764"/>
            <a:ext cx="240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3 Zámek Litomyšl</a:t>
            </a:r>
            <a:endParaRPr lang="cs-CZ" b="1" dirty="0"/>
          </a:p>
        </p:txBody>
      </p:sp>
      <p:pic>
        <p:nvPicPr>
          <p:cNvPr id="2053" name="Picture 5" descr="Zámek Litomyš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7" y="187909"/>
            <a:ext cx="8784976" cy="604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808011"/>
      </p:ext>
    </p:extLst>
  </p:cSld>
  <p:clrMapOvr>
    <a:masterClrMapping/>
  </p:clrMapOvr>
</p:sld>
</file>

<file path=ppt/theme/theme1.xml><?xml version="1.0" encoding="utf-8"?>
<a:theme xmlns:a="http://schemas.openxmlformats.org/drawingml/2006/main" name="ČR - DUM 3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18263</TotalTime>
  <Words>591</Words>
  <Application>Microsoft Office PowerPoint</Application>
  <PresentationFormat>Předvádění na obrazovce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ČR - DUM 3</vt:lpstr>
      <vt:lpstr>Prezentace aplikace PowerPoint</vt:lpstr>
      <vt:lpstr>Prezentace aplikace PowerPoint</vt:lpstr>
      <vt:lpstr>Česká republika  Pardubický  kraj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Billy</dc:creator>
  <cp:lastModifiedBy>Martin</cp:lastModifiedBy>
  <cp:revision>812</cp:revision>
  <dcterms:created xsi:type="dcterms:W3CDTF">2014-03-06T20:05:46Z</dcterms:created>
  <dcterms:modified xsi:type="dcterms:W3CDTF">2014-08-19T10:48:43Z</dcterms:modified>
</cp:coreProperties>
</file>